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88" r:id="rId3"/>
    <p:sldId id="298" r:id="rId4"/>
    <p:sldId id="299" r:id="rId5"/>
    <p:sldId id="264" r:id="rId6"/>
    <p:sldId id="257" r:id="rId7"/>
    <p:sldId id="265" r:id="rId8"/>
    <p:sldId id="266" r:id="rId9"/>
    <p:sldId id="267" r:id="rId10"/>
    <p:sldId id="268" r:id="rId11"/>
    <p:sldId id="284" r:id="rId12"/>
    <p:sldId id="285" r:id="rId13"/>
    <p:sldId id="261" r:id="rId14"/>
    <p:sldId id="291" r:id="rId15"/>
    <p:sldId id="289" r:id="rId16"/>
    <p:sldId id="269" r:id="rId17"/>
    <p:sldId id="258" r:id="rId18"/>
    <p:sldId id="270" r:id="rId19"/>
    <p:sldId id="282" r:id="rId20"/>
    <p:sldId id="283" r:id="rId21"/>
    <p:sldId id="260" r:id="rId22"/>
    <p:sldId id="277" r:id="rId23"/>
    <p:sldId id="278" r:id="rId24"/>
    <p:sldId id="280" r:id="rId25"/>
    <p:sldId id="272" r:id="rId26"/>
    <p:sldId id="259" r:id="rId27"/>
    <p:sldId id="273" r:id="rId28"/>
    <p:sldId id="279" r:id="rId29"/>
    <p:sldId id="275" r:id="rId30"/>
    <p:sldId id="262" r:id="rId31"/>
    <p:sldId id="274" r:id="rId32"/>
    <p:sldId id="263" r:id="rId33"/>
    <p:sldId id="281" r:id="rId34"/>
    <p:sldId id="286" r:id="rId35"/>
    <p:sldId id="287" r:id="rId36"/>
    <p:sldId id="293" r:id="rId37"/>
    <p:sldId id="294" r:id="rId38"/>
    <p:sldId id="295" r:id="rId39"/>
    <p:sldId id="300" r:id="rId40"/>
    <p:sldId id="301" r:id="rId41"/>
    <p:sldId id="296" r:id="rId42"/>
    <p:sldId id="297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3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16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373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646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607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5745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212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56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109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02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26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4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924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60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60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915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90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661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A898D33-6F2B-4007-9673-187391EF2B6F}" type="datetimeFigureOut">
              <a:rPr lang="pl-PL" smtClean="0"/>
              <a:t>2021-11-30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A6E167-A08B-4E88-A9C5-EB3664DD4A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56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88402" y="1828801"/>
            <a:ext cx="7023660" cy="1828796"/>
          </a:xfrm>
        </p:spPr>
        <p:txBody>
          <a:bodyPr>
            <a:noAutofit/>
          </a:bodyPr>
          <a:lstStyle/>
          <a:p>
            <a:r>
              <a:rPr lang="pl-PL" sz="7200" dirty="0">
                <a:latin typeface="Algerian" panose="04020705040A02060702" pitchFamily="82" charset="0"/>
              </a:rPr>
              <a:t>WOLONTARIAT SP 289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pl-PL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czyli wychowanie przez pomaganie</a:t>
            </a:r>
          </a:p>
        </p:txBody>
      </p:sp>
    </p:spTree>
    <p:extLst>
      <p:ext uri="{BB962C8B-B14F-4D97-AF65-F5344CB8AC3E}">
        <p14:creationId xmlns:p14="http://schemas.microsoft.com/office/powerpoint/2010/main" val="3295445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najmniejszym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0" y="2560638"/>
            <a:ext cx="4410480" cy="330993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10" y="2560638"/>
            <a:ext cx="4410480" cy="3309937"/>
          </a:xfrm>
        </p:spPr>
      </p:pic>
    </p:spTree>
    <p:extLst>
      <p:ext uri="{BB962C8B-B14F-4D97-AF65-F5344CB8AC3E}">
        <p14:creationId xmlns:p14="http://schemas.microsoft.com/office/powerpoint/2010/main" val="2334286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40" y="0"/>
            <a:ext cx="648652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najmniejszym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2008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najmniejszym</a:t>
            </a:r>
            <a:endParaRPr lang="pl-PL" dirty="0"/>
          </a:p>
        </p:txBody>
      </p:sp>
      <p:pic>
        <p:nvPicPr>
          <p:cNvPr id="7170" name="Picture 2" descr="Brak dostępnego opisu zdjęcia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1379" y="2560009"/>
            <a:ext cx="2369241" cy="331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999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najmniejszym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43" y="2584234"/>
            <a:ext cx="4351713" cy="326274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93" y="2584234"/>
            <a:ext cx="4351713" cy="3262745"/>
          </a:xfrm>
        </p:spPr>
      </p:pic>
    </p:spTree>
    <p:extLst>
      <p:ext uri="{BB962C8B-B14F-4D97-AF65-F5344CB8AC3E}">
        <p14:creationId xmlns:p14="http://schemas.microsoft.com/office/powerpoint/2010/main" val="528622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zwierzętom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 roku włączamy się w akcję prowadzoną w szkole przez panią Milenę Sokół i zbieramy dary dla podopiecznych schroniska w Józefowie. Udało nam się również pomóc zwierzakom w Nowym Dworze Mazowieckim.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zwierzętom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6617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ubogim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Przez cały rok podejmujemy działania mające na celu pomoc osobom ubogim. Współpracujemy z Fundacją „Świat na Tak” i „Oratorium Św. Jana Bosko”. Zbieramy żywność , słodycze i artykuły chemii gospodarczej, które przekazujemy podopiecznym w/w instytucji.</a:t>
            </a:r>
          </a:p>
        </p:txBody>
      </p:sp>
    </p:spTree>
    <p:extLst>
      <p:ext uri="{BB962C8B-B14F-4D97-AF65-F5344CB8AC3E}">
        <p14:creationId xmlns:p14="http://schemas.microsoft.com/office/powerpoint/2010/main" val="1987345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ubogim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0" y="2560638"/>
            <a:ext cx="4410480" cy="330993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10" y="2560638"/>
            <a:ext cx="4410480" cy="3309937"/>
          </a:xfrm>
        </p:spPr>
      </p:pic>
    </p:spTree>
    <p:extLst>
      <p:ext uri="{BB962C8B-B14F-4D97-AF65-F5344CB8AC3E}">
        <p14:creationId xmlns:p14="http://schemas.microsoft.com/office/powerpoint/2010/main" val="2369630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nieuleczalnie chorym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Włączyliśmy się w akcję „Pola Nadziei”, która polega na sadzeniu żonkili, które są symbolem nadziei oraz na zbiórce funduszy dla podopiecznych hospicjum. Zorganizowałyśmy w szkole zbiórkę pod hasłem „Pola Nadziei SP 289”, która polegała na sprzedaży cegiełek – żonkili. Akcja zakończyła się ogromnym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sukcesem.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Przekazaliśmy fundusze dyrektorowi hospicjum, który opowiedział wolontariuszom czym jest hospicjum, kto je stworzył i kim się opiekuje.</a:t>
            </a:r>
          </a:p>
        </p:txBody>
      </p:sp>
    </p:spTree>
    <p:extLst>
      <p:ext uri="{BB962C8B-B14F-4D97-AF65-F5344CB8AC3E}">
        <p14:creationId xmlns:p14="http://schemas.microsoft.com/office/powerpoint/2010/main" val="3195312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nieuleczalnie chorym</a:t>
            </a:r>
            <a:endParaRPr lang="pl-PL" dirty="0"/>
          </a:p>
        </p:txBody>
      </p:sp>
      <p:pic>
        <p:nvPicPr>
          <p:cNvPr id="4098" name="Picture 2" descr="Obraz może zawierać: 2 osoby, w budynk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8575" y="2642923"/>
            <a:ext cx="4718050" cy="31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braz może zawierać: 4 osoby, w budynku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1725" y="2642923"/>
            <a:ext cx="4718050" cy="31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600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„Człowiek jest wielki nie przez to, co posiada, lecz przez to, kim jest; </a:t>
            </a:r>
            <a:r>
              <a:rPr lang="pl-PL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 przez to</a:t>
            </a:r>
            <a:r>
              <a:rPr lang="pl-PL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 ma, lecz przez to, czym dzieli się z innymi” </a:t>
            </a:r>
            <a:r>
              <a:rPr lang="pl-PL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Św</a:t>
            </a:r>
            <a:r>
              <a:rPr lang="pl-PL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Jan Paweł </a:t>
            </a:r>
            <a:r>
              <a:rPr lang="pl-PL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pl-PL" sz="2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Szkolny Klub Wolontariatu powstał w roku szkolnym 1994/1995 i od początku przyświecają mu słowa Jana Pawła II. W 2019 roku powstał Regulamin Wolontariatu, a w nim Kodeks Wolontariusza. Od tego roku mamy też nazwę Klubu -  „Budujemy dobro”.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20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nieuleczalnie chorym</a:t>
            </a:r>
            <a:endParaRPr lang="pl-PL" dirty="0"/>
          </a:p>
        </p:txBody>
      </p:sp>
      <p:pic>
        <p:nvPicPr>
          <p:cNvPr id="5122" name="Picture 2" descr="Obraz może zawierać: 1 osoba, w budynk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7594" y="2557463"/>
            <a:ext cx="4976812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55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nieuleczalnie chorym</a:t>
            </a: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0" y="2560638"/>
            <a:ext cx="4410480" cy="3309937"/>
          </a:xfrm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10" y="2560638"/>
            <a:ext cx="4410480" cy="3309937"/>
          </a:xfrm>
        </p:spPr>
      </p:pic>
    </p:spTree>
    <p:extLst>
      <p:ext uri="{BB962C8B-B14F-4D97-AF65-F5344CB8AC3E}">
        <p14:creationId xmlns:p14="http://schemas.microsoft.com/office/powerpoint/2010/main" val="2916329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nieuleczalnie chorym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0" y="2560638"/>
            <a:ext cx="4410480" cy="330993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10" y="2560638"/>
            <a:ext cx="4410480" cy="3309937"/>
          </a:xfrm>
        </p:spPr>
      </p:pic>
    </p:spTree>
    <p:extLst>
      <p:ext uri="{BB962C8B-B14F-4D97-AF65-F5344CB8AC3E}">
        <p14:creationId xmlns:p14="http://schemas.microsoft.com/office/powerpoint/2010/main" val="179567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nieuleczalnie chorym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0" y="2560638"/>
            <a:ext cx="4410480" cy="3309937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13" y="2887648"/>
            <a:ext cx="4717473" cy="2655916"/>
          </a:xfrm>
        </p:spPr>
      </p:pic>
    </p:spTree>
    <p:extLst>
      <p:ext uri="{BB962C8B-B14F-4D97-AF65-F5344CB8AC3E}">
        <p14:creationId xmlns:p14="http://schemas.microsoft.com/office/powerpoint/2010/main" val="1892613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nieuleczalnie chorym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63" y="2887648"/>
            <a:ext cx="4717473" cy="265591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1804732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Włączamy się w akcje sportowe na terenie naszego miasta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Nasi wolontariusze biorą udział w wydarzeniach sportowych, takich jak „Bieg Niepodległości” czy „Bieg Chomiczówki”. Są odpowiedzialni za szykowanie pakietów startowych, foli termicznych dla zawodników oraz uczestniczą w dekorowaniu uczestników medalami.</a:t>
            </a:r>
          </a:p>
        </p:txBody>
      </p:sp>
    </p:spTree>
    <p:extLst>
      <p:ext uri="{BB962C8B-B14F-4D97-AF65-F5344CB8AC3E}">
        <p14:creationId xmlns:p14="http://schemas.microsoft.com/office/powerpoint/2010/main" val="2443281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Włączamy się w akcje sportowe na terenie naszego miasta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0" y="2560638"/>
            <a:ext cx="4410480" cy="330993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10" y="2560638"/>
            <a:ext cx="4410480" cy="3309937"/>
          </a:xfrm>
        </p:spPr>
      </p:pic>
    </p:spTree>
    <p:extLst>
      <p:ext uri="{BB962C8B-B14F-4D97-AF65-F5344CB8AC3E}">
        <p14:creationId xmlns:p14="http://schemas.microsoft.com/office/powerpoint/2010/main" val="2282346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7085" y="7150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Włączamy się w akcje sportowe na terenie naszego miasta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0" y="2560638"/>
            <a:ext cx="4410480" cy="3309937"/>
          </a:xfrm>
        </p:spPr>
      </p:pic>
    </p:spTree>
    <p:extLst>
      <p:ext uri="{BB962C8B-B14F-4D97-AF65-F5344CB8AC3E}">
        <p14:creationId xmlns:p14="http://schemas.microsoft.com/office/powerpoint/2010/main" val="1000041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Włączamy się w akcje sportowe na terenie naszego miasta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25" y="2561374"/>
            <a:ext cx="2481349" cy="3308465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75" y="2561374"/>
            <a:ext cx="2481349" cy="3308465"/>
          </a:xfrm>
        </p:spPr>
      </p:pic>
    </p:spTree>
    <p:extLst>
      <p:ext uri="{BB962C8B-B14F-4D97-AF65-F5344CB8AC3E}">
        <p14:creationId xmlns:p14="http://schemas.microsoft.com/office/powerpoint/2010/main" val="2802813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Wspieramy WOŚP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Włączamy się w ogólnopolską akcję Wielka Orkiestra Świątecznej Pomocy. Mamy w szkole puszkę stacjonarną, do której zbieramy pieniądze. W ten sposób tworzymy Szkolną Puszkę SP 289. Następnie zawozimy ją do sztabu WOŚP.</a:t>
            </a:r>
          </a:p>
        </p:txBody>
      </p:sp>
    </p:spTree>
    <p:extLst>
      <p:ext uri="{BB962C8B-B14F-4D97-AF65-F5344CB8AC3E}">
        <p14:creationId xmlns:p14="http://schemas.microsoft.com/office/powerpoint/2010/main" val="278954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52730"/>
          </a:xfrm>
        </p:spPr>
        <p:txBody>
          <a:bodyPr>
            <a:noAutofit/>
          </a:bodyPr>
          <a:lstStyle/>
          <a:p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Kodeks  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etyczny Wolontariusza:</a:t>
            </a:r>
            <a:b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408349"/>
            <a:ext cx="9601196" cy="39795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Być 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pewnym</a:t>
            </a:r>
          </a:p>
          <a:p>
            <a:pPr marL="0" indent="0">
              <a:buNone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Zastanów się, dlaczego chcesz pomagać innym ludziom.</a:t>
            </a:r>
          </a:p>
          <a:p>
            <a:pPr marL="0" indent="0">
              <a:buNone/>
            </a:pP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Być przekonanym</a:t>
            </a:r>
          </a:p>
          <a:p>
            <a:pPr marL="0" indent="0">
              <a:buNone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oferuj swej pomocy, jeżeli nie jesteś przekonany o wartości tego, co robisz.</a:t>
            </a:r>
          </a:p>
          <a:p>
            <a:pPr marL="0" indent="0">
              <a:buNone/>
            </a:pP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Być lojalnym</a:t>
            </a:r>
          </a:p>
          <a:p>
            <a:pPr marL="0" indent="0">
              <a:buNone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Zgłaszaj sugestie, nie „uderzaj” w innych.</a:t>
            </a:r>
          </a:p>
          <a:p>
            <a:pPr marL="0" indent="0">
              <a:buNone/>
            </a:pP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Przestrzegać zasad</a:t>
            </a:r>
          </a:p>
          <a:p>
            <a:pPr marL="0" indent="0">
              <a:buNone/>
            </a:pP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krytykuj rzeczy, których nie rozumiesz. Może okazać się, że mają swoje uzasadnienie.</a:t>
            </a:r>
          </a:p>
          <a:p>
            <a:pPr marL="0" indent="0">
              <a:buNone/>
            </a:pPr>
            <a:r>
              <a:rPr lang="pl-PL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Mówić 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otwarcie</a:t>
            </a:r>
          </a:p>
          <a:p>
            <a:pPr marL="0" indent="0">
              <a:buNone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Pytaj o rzeczy, których nie rozumiesz. Nie pozwól, by tłumione wątpliwości i frustracje odciągnęły Cię od tego, co najważniejsze, bądź zmieniły w osobę stwarzającą problem.</a:t>
            </a:r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6452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Wspieramy WOŚP</a:t>
            </a:r>
          </a:p>
        </p:txBody>
      </p:sp>
      <p:pic>
        <p:nvPicPr>
          <p:cNvPr id="1028" name="Picture 4" descr="Brak dostępnego opisu zdjęcia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2226" y="2560638"/>
            <a:ext cx="2330747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97" y="2561374"/>
            <a:ext cx="2485505" cy="3308465"/>
          </a:xfrm>
        </p:spPr>
      </p:pic>
    </p:spTree>
    <p:extLst>
      <p:ext uri="{BB962C8B-B14F-4D97-AF65-F5344CB8AC3E}">
        <p14:creationId xmlns:p14="http://schemas.microsoft.com/office/powerpoint/2010/main" val="2766527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przy organizacji imprez dla osób niepełnosprawnych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Dwa razy w roku nasi wolontariusze biorą udział w przygotowaniach do Balu Integracyjnego. Szykują dekoracje, wróżby, poczęstunek,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następnie opiekują się osobami niepełnosprawnymi, razem bawią się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tańczą.</a:t>
            </a:r>
          </a:p>
        </p:txBody>
      </p:sp>
    </p:spTree>
    <p:extLst>
      <p:ext uri="{BB962C8B-B14F-4D97-AF65-F5344CB8AC3E}">
        <p14:creationId xmlns:p14="http://schemas.microsoft.com/office/powerpoint/2010/main" val="180149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przy organizacji imprez dla osób niepełnosprawnych</a:t>
            </a:r>
          </a:p>
        </p:txBody>
      </p:sp>
      <p:pic>
        <p:nvPicPr>
          <p:cNvPr id="2050" name="Picture 2" descr="Obraz może zawierać: 3 osoby, ludzie siedzą, tabela, w budynku i jedzen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8575" y="2888655"/>
            <a:ext cx="4718050" cy="265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braz może zawierać: 3 osoby, uśmiechnięci ludzie, ludzie na scen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1725" y="2888655"/>
            <a:ext cx="4718050" cy="265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391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przy organizacji imprez dla osób niepełnosprawnych</a:t>
            </a:r>
            <a:endParaRPr lang="pl-PL" dirty="0"/>
          </a:p>
        </p:txBody>
      </p:sp>
      <p:pic>
        <p:nvPicPr>
          <p:cNvPr id="3074" name="Picture 2" descr="Obraz może zawierać: 3 osoby, ludzie siedzą, tabela, jedzenie i w budynk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8863" y="2889726"/>
            <a:ext cx="4717473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0075" y="2561374"/>
            <a:ext cx="2481349" cy="3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527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przy organizacji imprez dla osób niepełnosprawnych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71" y="2561374"/>
            <a:ext cx="4414058" cy="330846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75" y="2561374"/>
            <a:ext cx="2481349" cy="3308465"/>
          </a:xfrm>
        </p:spPr>
      </p:pic>
    </p:spTree>
    <p:extLst>
      <p:ext uri="{BB962C8B-B14F-4D97-AF65-F5344CB8AC3E}">
        <p14:creationId xmlns:p14="http://schemas.microsoft.com/office/powerpoint/2010/main" val="3749279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przy organizacji imprez dla osób niepełnosprawnych</a:t>
            </a: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71" y="2561374"/>
            <a:ext cx="4414058" cy="3308465"/>
          </a:xfrm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21" y="2561374"/>
            <a:ext cx="4414058" cy="3308465"/>
          </a:xfrm>
        </p:spPr>
      </p:pic>
    </p:spTree>
    <p:extLst>
      <p:ext uri="{BB962C8B-B14F-4D97-AF65-F5344CB8AC3E}">
        <p14:creationId xmlns:p14="http://schemas.microsoft.com/office/powerpoint/2010/main" val="4230426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Włączamy się w akcje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pomocowe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naszej dzielnicy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Współpracujemy z grupą „Razem dla Bielan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Pomagamy w organizacji festynów i aukcji charytatywnych.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Wspieramy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najbardziej potrzebujących z dzielnicy Bielany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prowadząc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zbiórki jedzenia, odzieży.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czasach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pandemii, kiedy osoby starsze, samotne,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chore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 otrzymywały pomocy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postaci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obiadów, zbieraliśmy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półprodukty, które następnie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były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przekazywane do lokalnych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restauracji. Tam powstawały </a:t>
            </a:r>
            <a:r>
              <a:rPr lang="pl-P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nich obiady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dla potrzebujących.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Włączamy się w akcje pomocowe na terenie naszej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dzielnicy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oże być zdjęciem przedstawiającym co najmniej jedna osoba, ludzie stoją, rower i na świeżym powietrz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48" y="2665413"/>
            <a:ext cx="4200040" cy="33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że być zdjęciem przedstawiającym co najmniej jedna osoba i na świeżym powietrz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21" y="2665413"/>
            <a:ext cx="5820205" cy="33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5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Włączamy się w akcje pomocowe na terenie naszej dzielnicy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74" y="2479086"/>
            <a:ext cx="4423833" cy="3317875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8569" y="2168552"/>
            <a:ext cx="3317877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Kiermasze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Aby pozyskać fundusze na realizację zaplanowanych zadań organizujemy kiermasze świąteczne i dni tematyczne. Organizowaliśmy „Dzień szyszki”, „Dzień szarlotki”, „Dzień jesiennych ciast”.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1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Kodeks etyczny Wolontariusza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Chętnie </a:t>
            </a:r>
            <a:r>
              <a:rPr lang="pl-PL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uczyć </a:t>
            </a:r>
            <a:r>
              <a:rPr lang="pl-PL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endParaRPr lang="pl-PL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Rozszerzaj swoją wiedzę</a:t>
            </a:r>
            <a:r>
              <a:rPr lang="pl-PL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Stale się </a:t>
            </a:r>
            <a:r>
              <a:rPr lang="pl-PL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rozwijać</a:t>
            </a:r>
            <a:endParaRPr lang="pl-PL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Staraj się wiedzieć jak najwięcej o Twojej organizacji i pracy</a:t>
            </a:r>
            <a:r>
              <a:rPr lang="pl-PL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sprzeciwiać się kontroli nad </a:t>
            </a:r>
            <a:r>
              <a:rPr lang="pl-PL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sobą</a:t>
            </a:r>
            <a:endParaRPr lang="pl-PL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Będziesz pracował lepiej i z większą satysfakcją, wykonując to, czego od Ciebie się oczekuje</a:t>
            </a:r>
            <a:r>
              <a:rPr lang="pl-PL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Być </a:t>
            </a:r>
            <a:r>
              <a:rPr lang="pl-PL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osobą, </a:t>
            </a:r>
            <a:r>
              <a:rPr lang="pl-PL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której można </a:t>
            </a:r>
            <a:r>
              <a:rPr lang="pl-PL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polegać</a:t>
            </a:r>
            <a:endParaRPr lang="pl-PL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Praca jest zobowiązaniem. Wykonuj to, co zgodziłeś się zrobić. Nie składaj obietnic, których nie jesteś w stanie spełnić</a:t>
            </a:r>
            <a:r>
              <a:rPr lang="pl-PL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Działać w </a:t>
            </a:r>
            <a:r>
              <a:rPr lang="pl-PL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zespole</a:t>
            </a:r>
            <a:endParaRPr lang="pl-PL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Znajdź dla siebie miejsce w grupie. Samotnik działający na własną rękę jest mało skuteczny.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77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Kiermasze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98" y="2557463"/>
            <a:ext cx="4223288" cy="33178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76" y="2472221"/>
            <a:ext cx="5193222" cy="340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Działamy „na bieżąco”!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Podczas pandemii zbieraliśmy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ywność, która była potrzebna do tworzenia paczek żywnościowych dla służb medycznych. Przeprowadziliśmy też zbiórkę odzieży dla uchodźców.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3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Działamy „na bieżąco”!</a:t>
            </a:r>
          </a:p>
        </p:txBody>
      </p:sp>
      <p:pic>
        <p:nvPicPr>
          <p:cNvPr id="4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3058" y="2538472"/>
            <a:ext cx="3470031" cy="331677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10" y="2461845"/>
            <a:ext cx="4392122" cy="338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Czcimy pamięć o Tych, którzy oddali swe życie w czasie wojny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Aby ocalić od zapomnienia pamięć o ludziach, którzy walczyli za naszą Ojczyznę, kilka razy w ciągu roku porządkujemy groby na Cmentarzu Wojskowym na Powązkach. Jest to największa nekropolia skupiająca groby uczestników wojen, ale również wielkich postaci z historii Polski.</a:t>
            </a:r>
          </a:p>
        </p:txBody>
      </p:sp>
    </p:spTree>
    <p:extLst>
      <p:ext uri="{BB962C8B-B14F-4D97-AF65-F5344CB8AC3E}">
        <p14:creationId xmlns:p14="http://schemas.microsoft.com/office/powerpoint/2010/main" val="391849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Czcimy pamięć o Tych, którzy oddali swe życie w czasie wojny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0" y="2560638"/>
            <a:ext cx="4410480" cy="330993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10" y="2560638"/>
            <a:ext cx="4410480" cy="3309937"/>
          </a:xfrm>
        </p:spPr>
      </p:pic>
    </p:spTree>
    <p:extLst>
      <p:ext uri="{BB962C8B-B14F-4D97-AF65-F5344CB8AC3E}">
        <p14:creationId xmlns:p14="http://schemas.microsoft.com/office/powerpoint/2010/main" val="826385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Czcimy pamięć o Tych, którzy oddali swe życie w czasie wojny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0" y="2560638"/>
            <a:ext cx="4410480" cy="330993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10" y="2560638"/>
            <a:ext cx="4410480" cy="3309937"/>
          </a:xfrm>
        </p:spPr>
      </p:pic>
    </p:spTree>
    <p:extLst>
      <p:ext uri="{BB962C8B-B14F-4D97-AF65-F5344CB8AC3E}">
        <p14:creationId xmlns:p14="http://schemas.microsoft.com/office/powerpoint/2010/main" val="3567839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najmniejszym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52755"/>
            <a:ext cx="10515600" cy="47018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70000"/>
              </a:lnSpc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swych działaniach pamiętamy o najmłodszych. Co roku bierzemy udział w akcjach:</a:t>
            </a:r>
          </a:p>
          <a:p>
            <a:pPr algn="just">
              <a:lnSpc>
                <a:spcPct val="170000"/>
              </a:lnSpc>
              <a:buFontTx/>
              <a:buChar char="-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„Nie bądź sknera, kup pampera”, która polega na zbiórce artykułów dla najmłodszych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 przekazaniu ich do ośrodka preadopcyjnego</a:t>
            </a:r>
          </a:p>
          <a:p>
            <a:pPr algn="just">
              <a:lnSpc>
                <a:spcPct val="170000"/>
              </a:lnSpc>
              <a:buFontTx/>
              <a:buChar char="-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„Dzień pluszowego misia”, kiedy uczniowie przebierają się za misie, ale też zbierają zabawki dla dzieci leżące w szpitalach</a:t>
            </a:r>
          </a:p>
          <a:p>
            <a:pPr algn="just">
              <a:lnSpc>
                <a:spcPct val="170000"/>
              </a:lnSpc>
              <a:buFontTx/>
              <a:buChar char="-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„Kartka świąteczna” – co roku wysyłamy życzenia świąteczne dla chorych dzieci</a:t>
            </a:r>
          </a:p>
        </p:txBody>
      </p:sp>
    </p:spTree>
    <p:extLst>
      <p:ext uri="{BB962C8B-B14F-4D97-AF65-F5344CB8AC3E}">
        <p14:creationId xmlns:p14="http://schemas.microsoft.com/office/powerpoint/2010/main" val="3722132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najmniejszym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0" y="2560638"/>
            <a:ext cx="4410480" cy="330993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10" y="2560638"/>
            <a:ext cx="4410480" cy="3309937"/>
          </a:xfrm>
        </p:spPr>
      </p:pic>
    </p:spTree>
    <p:extLst>
      <p:ext uri="{BB962C8B-B14F-4D97-AF65-F5344CB8AC3E}">
        <p14:creationId xmlns:p14="http://schemas.microsoft.com/office/powerpoint/2010/main" val="1156951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583</TotalTime>
  <Words>900</Words>
  <Application>Microsoft Office PowerPoint</Application>
  <PresentationFormat>Niestandardowy</PresentationFormat>
  <Paragraphs>83</Paragraphs>
  <Slides>42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Organiczny</vt:lpstr>
      <vt:lpstr>WOLONTARIAT SP 289</vt:lpstr>
      <vt:lpstr>„Człowiek jest wielki nie przez to, co posiada, lecz przez to, kim jest;  nie przez to, co ma, lecz przez to, czym dzieli się z innymi”                                                                                               Św. Jan Paweł II</vt:lpstr>
      <vt:lpstr> Kodeks  etyczny Wolontariusza: </vt:lpstr>
      <vt:lpstr>Kodeks etyczny Wolontariusza</vt:lpstr>
      <vt:lpstr>Czcimy pamięć o Tych, którzy oddali swe życie w czasie wojny</vt:lpstr>
      <vt:lpstr>Czcimy pamięć o Tych, którzy oddali swe życie w czasie wojny</vt:lpstr>
      <vt:lpstr>Czcimy pamięć o Tych, którzy oddali swe życie w czasie wojny</vt:lpstr>
      <vt:lpstr>Pomagamy najmniejszym</vt:lpstr>
      <vt:lpstr>Pomagamy najmniejszym</vt:lpstr>
      <vt:lpstr>Pomagamy najmniejszym</vt:lpstr>
      <vt:lpstr>Pomagamy najmniejszym</vt:lpstr>
      <vt:lpstr>Pomagamy najmniejszym</vt:lpstr>
      <vt:lpstr>Pomagamy najmniejszym</vt:lpstr>
      <vt:lpstr>Pomagamy zwierzętom</vt:lpstr>
      <vt:lpstr>Pomagamy zwierzętom</vt:lpstr>
      <vt:lpstr>Pomagamy ubogim</vt:lpstr>
      <vt:lpstr>Pomagamy ubogim</vt:lpstr>
      <vt:lpstr>Pomagamy nieuleczalnie chorym</vt:lpstr>
      <vt:lpstr>Pomagamy nieuleczalnie chorym</vt:lpstr>
      <vt:lpstr>Pomagamy nieuleczalnie chorym</vt:lpstr>
      <vt:lpstr>Pomagamy nieuleczalnie chorym</vt:lpstr>
      <vt:lpstr>Pomagamy nieuleczalnie chorym</vt:lpstr>
      <vt:lpstr>Pomagamy nieuleczalnie chorym</vt:lpstr>
      <vt:lpstr>Pomagamy nieuleczalnie chorym</vt:lpstr>
      <vt:lpstr>Włączamy się w akcje sportowe na terenie naszego miasta</vt:lpstr>
      <vt:lpstr>Włączamy się w akcje sportowe na terenie naszego miasta</vt:lpstr>
      <vt:lpstr>Włączamy się w akcje sportowe na terenie naszego miasta</vt:lpstr>
      <vt:lpstr>Włączamy się w akcje sportowe na terenie naszego miasta</vt:lpstr>
      <vt:lpstr>Wspieramy WOŚP</vt:lpstr>
      <vt:lpstr>Wspieramy WOŚP</vt:lpstr>
      <vt:lpstr>Pomagamy przy organizacji imprez dla osób niepełnosprawnych</vt:lpstr>
      <vt:lpstr>Pomagamy przy organizacji imprez dla osób niepełnosprawnych</vt:lpstr>
      <vt:lpstr>Pomagamy przy organizacji imprez dla osób niepełnosprawnych</vt:lpstr>
      <vt:lpstr>Pomagamy przy organizacji imprez dla osób niepełnosprawnych</vt:lpstr>
      <vt:lpstr>Pomagamy przy organizacji imprez dla osób niepełnosprawnych</vt:lpstr>
      <vt:lpstr>Włączamy się w akcje pomocowe na terenie naszej dzielnicy</vt:lpstr>
      <vt:lpstr>Włączamy się w akcje pomocowe na terenie naszej dzielnicy</vt:lpstr>
      <vt:lpstr>Włączamy się w akcje pomocowe na terenie naszej dzielnicy</vt:lpstr>
      <vt:lpstr>Kiermasze</vt:lpstr>
      <vt:lpstr>Kiermasze</vt:lpstr>
      <vt:lpstr>Działamy „na bieżąco”!</vt:lpstr>
      <vt:lpstr>Działamy „na bieżąco”!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WOLONTARIAT SP.289</dc:title>
  <dc:creator>Pokój nauczycielski</dc:creator>
  <cp:lastModifiedBy>nauczyciel</cp:lastModifiedBy>
  <cp:revision>71</cp:revision>
  <dcterms:created xsi:type="dcterms:W3CDTF">2020-02-17T12:37:46Z</dcterms:created>
  <dcterms:modified xsi:type="dcterms:W3CDTF">2021-11-30T11:27:46Z</dcterms:modified>
</cp:coreProperties>
</file>