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4" r:id="rId3"/>
    <p:sldId id="267" r:id="rId4"/>
    <p:sldId id="268" r:id="rId5"/>
    <p:sldId id="269" r:id="rId6"/>
    <p:sldId id="270" r:id="rId7"/>
    <p:sldId id="271" r:id="rId8"/>
    <p:sldId id="272" r:id="rId9"/>
    <p:sldId id="275" r:id="rId10"/>
    <p:sldId id="273" r:id="rId11"/>
    <p:sldId id="276" r:id="rId12"/>
    <p:sldId id="277" r:id="rId13"/>
    <p:sldId id="262" r:id="rId14"/>
    <p:sldId id="265" r:id="rId15"/>
    <p:sldId id="26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F4343EB-F04C-42EE-8CBB-04E6E6187E89}" type="datetimeFigureOut">
              <a:rPr lang="pl-PL" smtClean="0"/>
              <a:t>2020-06-06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B4B8586-8607-43CB-B1DB-A5702EAE2F73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2132856"/>
            <a:ext cx="6994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BEZPIECZNE WAKACJE</a:t>
            </a:r>
            <a:endParaRPr lang="pl-PL" sz="80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821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89231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" y="1"/>
            <a:ext cx="912584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03567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5" y="-1"/>
            <a:ext cx="91579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72120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" y="1"/>
            <a:ext cx="913545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3232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142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628800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60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  </a:t>
            </a:r>
            <a:r>
              <a:rPr lang="pl-PL" sz="72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ZACHOWANIE </a:t>
            </a:r>
          </a:p>
          <a:p>
            <a:pPr lvl="0" algn="ctr"/>
            <a:r>
              <a:rPr lang="pl-PL" sz="72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I  BEPIECZEŃSTWO</a:t>
            </a:r>
            <a:endParaRPr lang="pl-PL" sz="7200" b="1" dirty="0">
              <a:solidFill>
                <a:srgbClr val="073E8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399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" y="9622"/>
            <a:ext cx="9135204" cy="684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99562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68316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92837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589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01686" y="19888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sz="96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PLAŻA</a:t>
            </a:r>
            <a:endParaRPr lang="pl-PL" sz="9600" b="1" dirty="0">
              <a:solidFill>
                <a:srgbClr val="073E87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1" y="3745013"/>
            <a:ext cx="4077890" cy="30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768558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890028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8" y="5329"/>
            <a:ext cx="9157298" cy="685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913658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98" y="0"/>
            <a:ext cx="9168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761557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" y="0"/>
            <a:ext cx="91088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683184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" y="0"/>
            <a:ext cx="9116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69776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" y="0"/>
            <a:ext cx="91514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7371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8"/>
            <a:ext cx="9144000" cy="68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16690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92774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" y="1"/>
            <a:ext cx="912811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8907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2892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6" y="1"/>
            <a:ext cx="9169085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35449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97385" y="1556792"/>
            <a:ext cx="77492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9600" b="1" dirty="0" smtClean="0">
                <a:solidFill>
                  <a:srgbClr val="073E87"/>
                </a:solidFill>
                <a:latin typeface="Comic Sans MS" panose="030F0702030302020204" pitchFamily="66" charset="0"/>
              </a:rPr>
              <a:t>LAS I GÓRY</a:t>
            </a:r>
            <a:endParaRPr lang="pl-PL" sz="9600" b="1" dirty="0">
              <a:solidFill>
                <a:srgbClr val="073E87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Fototapeta Las z dzieci grzybobranie • Pixers® - Żyjemy by zmienia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5" y="3472152"/>
            <a:ext cx="3298552" cy="30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totapeta dla dzieci góry,pola,las,dom 8187851451 - Allegro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70" y="3472152"/>
            <a:ext cx="4032448" cy="30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89321"/>
      </p:ext>
    </p:extLst>
  </p:cSld>
  <p:clrMapOvr>
    <a:masterClrMapping/>
  </p:clrMapOvr>
  <p:transition spd="slow"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10</Words>
  <Application>Microsoft Office PowerPoint</Application>
  <PresentationFormat>Pokaz na ekranie (4:3)</PresentationFormat>
  <Paragraphs>5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Kształt fali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 Sobczak-Ren</dc:creator>
  <cp:lastModifiedBy>Ania Sobczak-Ren</cp:lastModifiedBy>
  <cp:revision>5</cp:revision>
  <dcterms:created xsi:type="dcterms:W3CDTF">2020-06-06T09:19:17Z</dcterms:created>
  <dcterms:modified xsi:type="dcterms:W3CDTF">2020-06-06T10:11:16Z</dcterms:modified>
</cp:coreProperties>
</file>