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58" r:id="rId7"/>
    <p:sldId id="259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B8B86-62CE-48A3-B8D9-B02CDFCB604A}" v="10" dt="2021-04-21T12:52:16.140"/>
    <p1510:client id="{190E1D61-CF2B-43B8-B894-727F54B286CE}" v="1" dt="2021-04-21T13:11:38.035"/>
    <p1510:client id="{1B59028C-BB27-475F-AC7A-BD8DEC42B50B}" v="29" dt="2021-04-21T13:21:54.729"/>
    <p1510:client id="{28B979A6-77F9-4A83-9C0E-978476BD2BDE}" v="1" dt="2021-04-21T12:44:18.198"/>
    <p1510:client id="{44104AFC-C88F-4E36-98E5-F03C968412F8}" v="4" dt="2021-04-21T13:04:30.247"/>
    <p1510:client id="{542DBF4F-3FF0-4D7A-8407-CF34592398F2}" v="1" dt="2021-04-21T12:37:01.964"/>
    <p1510:client id="{5737C352-1DCD-4FE3-BBC2-07F1C7237C41}" v="21" dt="2021-04-21T13:01:11.942"/>
    <p1510:client id="{6CEFB419-5371-473D-93DF-0002BC273295}" v="103" dt="2021-04-21T13:30:54.234"/>
    <p1510:client id="{7DBEC919-9F1C-4E82-B0EB-A7DE63FEA23A}" v="5" dt="2021-04-21T12:49:55.802"/>
    <p1510:client id="{80C1E578-A406-4FBA-B2C6-FBC2DBA28ACF}" v="97" dt="2021-04-21T13:21:38.540"/>
    <p1510:client id="{CAACB941-1B0B-4497-B83D-1845AE27D3A7}" v="692" dt="2021-04-21T13:23:39.911"/>
    <p1510:client id="{CBE70396-C429-4899-84F0-1ED9DC75FFED}" v="33" dt="2021-04-21T13:07:44.396"/>
    <p1510:client id="{E5320C8E-D25A-4A7F-8E43-5BD55C6361CD}" v="666" dt="2021-04-21T13:21:41.928"/>
    <p1510:client id="{F31AF034-8B6C-40DD-9CAD-994889B6CA9C}" v="706" dt="2021-04-21T13:21:01.707"/>
    <p1510:client id="{F35CA951-42CC-48DA-BFAA-9A1512FE5BD4}" v="700" dt="2021-04-21T13:00:02.471"/>
    <p1510:client id="{FD9879E3-918D-4C8C-8C16-33D02FE42423}" v="124" dt="2021-04-21T12:39:35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4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8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880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.pl/media/cache/default_view/uploads/media/default/0001/28/dopalacze-jak-narkotyki-w-zycie-wchodzi-nowe-prawo_1.jpeg" TargetMode="External"/><Relationship Id="rId7" Type="http://schemas.openxmlformats.org/officeDocument/2006/relationships/hyperlink" Target="https://portal.abczdrowie.pl/uzaleznienie-od-dopalaczy#:~:text=W%20zale%C5%BCno%C5%9Bci%20od%20wra%C5%BCliwo%C5%9Bci%20organizmu%20skutki%20dopalaczy%20obejmuj%C4%85%3A,14%20wymioty%2C%2015%20biegunk%C4%99%2C%2016%20br%C4%85zowienie%20na%20sk%C3%B3rze." TargetMode="External"/><Relationship Id="rId2" Type="http://schemas.openxmlformats.org/officeDocument/2006/relationships/hyperlink" Target="https://www.bing.com/images/search?view=detailV2&amp;ccid=OZDuUFV3&amp;id=F6EF9B84EDAE5D3A736EA9FF54937BEA5B4A819F&amp;thid=OIP.OZDuUFV3mNv9uFEflH02fQAAAA&amp;mediaurl=https%3A%2F%2Fth.bing.com%2Fth%2Fid%2FR3990ee50557798dbfdb8511f947d367d%3Frik%3Dn4FKW%252bp7k1T%252fqQ%26riu%3Dhttp%253a%252f%252fdopalaczeuzaleznienie.pl%252ftemplate-engine%252fskutki-zazywania-dopalaczy-vsm.jpg%26ehk%3DkDCp52hbiLuR3gVEQhaDPMEBXV0XSTfLIich9WMuFcg%253d%26risl%3D%26pid%3DImgRaw&amp;exph=265&amp;expw=265&amp;q=skutki+za%c5%bcywania+dopalaczy&amp;simid=608039954696971960&amp;ck=E2115F4C4AFFB8B828C31FA8CF80DBC8&amp;selectedindex=0&amp;adlt=strict&amp;form=IRPRST&amp;ajaxhist=0&amp;vt=0&amp;sim=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polityka.pl/_resource/res/path/86/12/861240e5-635e-4cf8-83db-29c8a4755be8_f1400x900" TargetMode="External"/><Relationship Id="rId5" Type="http://schemas.openxmlformats.org/officeDocument/2006/relationships/hyperlink" Target="http://hiperpharm.pl/blog/wp-content/uploads/2016/01/dopalacze-696x464.png" TargetMode="External"/><Relationship Id="rId4" Type="http://schemas.openxmlformats.org/officeDocument/2006/relationships/hyperlink" Target="https://adst.mp.pl/img/articles/uzaleznienia/desktop-3289272-64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635894-FCBE-473D-8EF3-03E3E2F8C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741" y="863597"/>
            <a:ext cx="5357200" cy="3047493"/>
          </a:xfrm>
        </p:spPr>
        <p:txBody>
          <a:bodyPr>
            <a:normAutofit fontScale="90000"/>
          </a:bodyPr>
          <a:lstStyle/>
          <a:p>
            <a:r>
              <a:rPr lang="pl-PL">
                <a:cs typeface="Calibri Light"/>
              </a:rPr>
              <a:t>"W dopalacze inwestujesz, </a:t>
            </a:r>
            <a:br>
              <a:rPr lang="pl-PL">
                <a:cs typeface="Calibri Light"/>
              </a:rPr>
            </a:br>
            <a:r>
              <a:rPr lang="pl-PL">
                <a:cs typeface="Calibri Light"/>
              </a:rPr>
              <a:t>frajdę z życia anulujesz!"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D5DA37-6E5E-4655-98BB-35C57006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341" y="3911319"/>
            <a:ext cx="5357600" cy="2083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>
                <a:cs typeface="Calibri"/>
              </a:rPr>
              <a:t>Czyli jak nie dać się zwieść nałogowi.</a:t>
            </a:r>
          </a:p>
          <a:p>
            <a:pPr algn="just"/>
            <a:r>
              <a:rPr lang="pl-PL" sz="1600">
                <a:cs typeface="Calibri"/>
              </a:rPr>
              <a:t>Prezentacja stworzona przez Anię Bieńko, Magdę Pawłowską, Karolinę Kowalczyk, Przemka Kozę i Maćka Śpiewaka.</a:t>
            </a:r>
          </a:p>
        </p:txBody>
      </p:sp>
    </p:spTree>
    <p:extLst>
      <p:ext uri="{BB962C8B-B14F-4D97-AF65-F5344CB8AC3E}">
        <p14:creationId xmlns:p14="http://schemas.microsoft.com/office/powerpoint/2010/main" val="6466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8E3FF-BE6A-4AD7-8497-06306714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>
                <a:cs typeface="Arial"/>
              </a:rPr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56A4A0-8689-4F93-91A2-DFC8D888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pl-PL">
                <a:cs typeface="Arial"/>
              </a:rPr>
              <a:t>Slajd 3: Co to są dopalacze?</a:t>
            </a:r>
          </a:p>
          <a:p>
            <a:pPr marL="344170" indent="-344170"/>
            <a:r>
              <a:rPr lang="pl-PL">
                <a:cs typeface="Arial"/>
              </a:rPr>
              <a:t>Slajd 4: Dlaczego młodzi ludzie po to sięgają?</a:t>
            </a:r>
          </a:p>
          <a:p>
            <a:pPr marL="344170" indent="-344170"/>
            <a:r>
              <a:rPr lang="pl-PL">
                <a:cs typeface="Arial"/>
              </a:rPr>
              <a:t>Slajd 5: Przyczyny zażywania dopalaczy</a:t>
            </a:r>
          </a:p>
          <a:p>
            <a:pPr marL="344170" indent="-344170"/>
            <a:r>
              <a:rPr lang="pl-PL">
                <a:cs typeface="Arial"/>
              </a:rPr>
              <a:t>Slajd 6: Skutki zażywania dopalaczy</a:t>
            </a:r>
          </a:p>
          <a:p>
            <a:pPr marL="344170" indent="-344170"/>
            <a:r>
              <a:rPr lang="pl-PL">
                <a:cs typeface="Arial"/>
              </a:rPr>
              <a:t>Slajd 7: Źródła</a:t>
            </a:r>
          </a:p>
          <a:p>
            <a:pPr marL="344170" indent="-344170"/>
            <a:endParaRPr lang="pl-P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2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C566A018-C4E9-4142-9972-D1568DE493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422" t="182" r="28062" b="27455"/>
          <a:stretch/>
        </p:blipFill>
        <p:spPr>
          <a:xfrm>
            <a:off x="6961288" y="968428"/>
            <a:ext cx="3159372" cy="2630799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0FB187-33BB-481F-8BE3-04D6BDBC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041" y="969186"/>
            <a:ext cx="3970986" cy="1900473"/>
          </a:xfrm>
        </p:spPr>
        <p:txBody>
          <a:bodyPr/>
          <a:lstStyle/>
          <a:p>
            <a:r>
              <a:rPr lang="pl-PL">
                <a:cs typeface="Calibri Light"/>
              </a:rPr>
              <a:t>Co to są dopalacze?</a:t>
            </a:r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2D693A-1FCA-4410-960B-DB2645170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1922" y="2920461"/>
            <a:ext cx="3971874" cy="2386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Arial"/>
              </a:rPr>
              <a:t>Dopalacze-produkty zawierające substancje psychoaktywne. Działają one podobnie do narkotyków, uzależniają i wywołują szereg skutków ubocznych. </a:t>
            </a:r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8463F865-2400-4428-87EC-5F6A5330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08" y="3784712"/>
            <a:ext cx="3155429" cy="23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3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CC5411E4-0989-40EA-B589-D1FF2196E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15493" r="98" b="1"/>
          <a:stretch/>
        </p:blipFill>
        <p:spPr>
          <a:xfrm>
            <a:off x="20" y="227"/>
            <a:ext cx="12254134" cy="685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445918B-6272-4727-A3FA-F23651AEC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58920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0E3E21-2BF4-40B5-B0DA-EAF1A769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119672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Dlaczego młodzi ludzie po to sięgają?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E0205C-3ECC-43FD-94DE-05D72514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4739" y="2052116"/>
            <a:ext cx="4119672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err="1"/>
              <a:t>Dopalacze</a:t>
            </a:r>
            <a:r>
              <a:rPr lang="en-US" sz="2400"/>
              <a:t> </a:t>
            </a:r>
            <a:r>
              <a:rPr lang="en-US" sz="2400" err="1"/>
              <a:t>są</a:t>
            </a:r>
            <a:r>
              <a:rPr lang="en-US" sz="2400"/>
              <a:t> </a:t>
            </a:r>
            <a:r>
              <a:rPr lang="en-US" sz="2400" err="1"/>
              <a:t>bardzo</a:t>
            </a:r>
            <a:r>
              <a:rPr lang="en-US" sz="2400"/>
              <a:t> </a:t>
            </a:r>
            <a:r>
              <a:rPr lang="en-US" sz="2400" err="1"/>
              <a:t>popularne</a:t>
            </a:r>
            <a:r>
              <a:rPr lang="en-US" sz="2400"/>
              <a:t> </a:t>
            </a:r>
            <a:r>
              <a:rPr lang="en-US" sz="2400" err="1"/>
              <a:t>wśród</a:t>
            </a:r>
            <a:r>
              <a:rPr lang="en-US" sz="2400"/>
              <a:t> </a:t>
            </a:r>
            <a:r>
              <a:rPr lang="en-US" sz="2400" err="1"/>
              <a:t>młodych</a:t>
            </a:r>
            <a:r>
              <a:rPr lang="en-US" sz="2400"/>
              <a:t> </a:t>
            </a:r>
            <a:r>
              <a:rPr lang="en-US" sz="2400" err="1"/>
              <a:t>ludzi</a:t>
            </a:r>
            <a:r>
              <a:rPr lang="en-US" sz="2400"/>
              <a:t>. </a:t>
            </a:r>
            <a:r>
              <a:rPr lang="en-US" sz="2400" err="1"/>
              <a:t>Młodzież</a:t>
            </a:r>
            <a:r>
              <a:rPr lang="en-US" sz="2400"/>
              <a:t> </a:t>
            </a:r>
            <a:r>
              <a:rPr lang="en-US" sz="2400" err="1"/>
              <a:t>chce</a:t>
            </a:r>
            <a:r>
              <a:rPr lang="en-US" sz="2400"/>
              <a:t> </a:t>
            </a:r>
            <a:r>
              <a:rPr lang="en-US" sz="2400" err="1"/>
              <a:t>zaimponować</a:t>
            </a:r>
            <a:r>
              <a:rPr lang="en-US" sz="2400"/>
              <a:t> </a:t>
            </a:r>
            <a:r>
              <a:rPr lang="en-US" sz="2400" err="1"/>
              <a:t>swoim</a:t>
            </a:r>
            <a:r>
              <a:rPr lang="en-US" sz="2400"/>
              <a:t> </a:t>
            </a:r>
            <a:r>
              <a:rPr lang="en-US" sz="2400" err="1"/>
              <a:t>rówieśnikom</a:t>
            </a:r>
            <a:r>
              <a:rPr lang="en-US" sz="2400"/>
              <a:t>, </a:t>
            </a:r>
            <a:r>
              <a:rPr lang="en-US" sz="2400" err="1"/>
              <a:t>że</a:t>
            </a:r>
            <a:r>
              <a:rPr lang="en-US" sz="2400"/>
              <a:t> </a:t>
            </a:r>
            <a:r>
              <a:rPr lang="en-US" sz="2400" err="1"/>
              <a:t>biorą</a:t>
            </a:r>
            <a:r>
              <a:rPr lang="en-US" sz="2400"/>
              <a:t> </a:t>
            </a:r>
            <a:r>
              <a:rPr lang="en-US" sz="2400" err="1"/>
              <a:t>używki</a:t>
            </a:r>
            <a:r>
              <a:rPr lang="en-US" sz="2400"/>
              <a:t>, co </a:t>
            </a:r>
            <a:r>
              <a:rPr lang="en-US" sz="2400" err="1"/>
              <a:t>często</a:t>
            </a:r>
            <a:r>
              <a:rPr lang="en-US" sz="2400"/>
              <a:t> </a:t>
            </a:r>
            <a:r>
              <a:rPr lang="en-US" sz="2400" err="1"/>
              <a:t>kończy</a:t>
            </a:r>
            <a:r>
              <a:rPr lang="en-US" sz="2400"/>
              <a:t> </a:t>
            </a:r>
            <a:r>
              <a:rPr lang="en-US" sz="2400" err="1"/>
              <a:t>się</a:t>
            </a:r>
            <a:r>
              <a:rPr lang="en-US" sz="2400"/>
              <a:t> </a:t>
            </a:r>
            <a:r>
              <a:rPr lang="en-US" sz="2400" err="1"/>
              <a:t>uzależnieniem</a:t>
            </a:r>
            <a:r>
              <a:rPr lang="en-US" sz="2400"/>
              <a:t>. </a:t>
            </a:r>
            <a:endParaRPr lang="en-US" sz="2400">
              <a:cs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61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4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D3E33-224C-4881-89FE-5E032538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rial"/>
              </a:rPr>
              <a:t>Przyczyny zażywania dopalaczy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CE43C4-45E0-4787-ADF0-A9C0B3307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5088" y="1925116"/>
            <a:ext cx="3970113" cy="39978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Próba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ucieczki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przed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problemami</a:t>
            </a:r>
            <a:endParaRPr lang="en-US">
              <a:ea typeface="+mn-lt"/>
              <a:cs typeface="+mn-lt"/>
            </a:endParaRPr>
          </a:p>
          <a:p>
            <a:pPr marL="342900" indent="-342900"/>
            <a:r>
              <a:rPr lang="en-US" err="1">
                <a:ea typeface="+mn-lt"/>
                <a:cs typeface="+mn-lt"/>
              </a:rPr>
              <a:t>Problemy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emocjonalne</a:t>
            </a:r>
            <a:endParaRPr lang="en-US">
              <a:ea typeface="+mn-lt"/>
              <a:cs typeface="+mn-lt"/>
            </a:endParaRPr>
          </a:p>
          <a:p>
            <a:pPr marL="344170" indent="-344170"/>
            <a:r>
              <a:rPr lang="en-US">
                <a:ea typeface="+mn-lt"/>
                <a:cs typeface="+mn-lt"/>
              </a:rPr>
              <a:t>Niska </a:t>
            </a:r>
            <a:r>
              <a:rPr lang="en-US" err="1">
                <a:ea typeface="+mn-lt"/>
                <a:cs typeface="+mn-lt"/>
              </a:rPr>
              <a:t>samoocena</a:t>
            </a:r>
            <a:endParaRPr lang="en-US">
              <a:ea typeface="+mn-lt"/>
              <a:cs typeface="+mn-lt"/>
            </a:endParaRPr>
          </a:p>
          <a:p>
            <a:pPr marL="344170" indent="-344170"/>
            <a:r>
              <a:rPr lang="en-US" err="1">
                <a:cs typeface="Arial"/>
              </a:rPr>
              <a:t>Chęć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poznania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nowych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bodźców</a:t>
            </a:r>
            <a:r>
              <a:rPr lang="en-US">
                <a:cs typeface="Arial"/>
              </a:rPr>
              <a:t> </a:t>
            </a:r>
          </a:p>
          <a:p>
            <a:pPr marL="344170" indent="-344170"/>
            <a:r>
              <a:rPr lang="en-US" err="1">
                <a:cs typeface="Arial"/>
              </a:rPr>
              <a:t>Presja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wywoływana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przez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rówieśników</a:t>
            </a:r>
            <a:r>
              <a:rPr lang="en-US">
                <a:cs typeface="Arial"/>
              </a:rPr>
              <a:t> </a:t>
            </a:r>
          </a:p>
          <a:p>
            <a:pPr marL="344170" indent="-344170"/>
            <a:endParaRPr lang="en-US">
              <a:cs typeface="Arial"/>
            </a:endParaRPr>
          </a:p>
        </p:txBody>
      </p:sp>
      <p:pic>
        <p:nvPicPr>
          <p:cNvPr id="5" name="Obraz 5" descr="Obraz zawierający tekst, fala&#10;&#10;Opis wygenerowany automatycznie">
            <a:extLst>
              <a:ext uri="{FF2B5EF4-FFF2-40B4-BE49-F238E27FC236}">
                <a16:creationId xmlns:a16="http://schemas.microsoft.com/office/drawing/2014/main" id="{FDBA75F6-A450-4D93-8690-7018B82C7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6702030" y="2922160"/>
            <a:ext cx="3844255" cy="2554763"/>
          </a:xfrm>
        </p:spPr>
      </p:pic>
    </p:spTree>
    <p:extLst>
      <p:ext uri="{BB962C8B-B14F-4D97-AF65-F5344CB8AC3E}">
        <p14:creationId xmlns:p14="http://schemas.microsoft.com/office/powerpoint/2010/main" val="2674458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F2663-95C9-48F5-A6FA-025598AD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>
                <a:cs typeface="Arial"/>
              </a:rPr>
              <a:t>Skutki zażywania dopalaczy</a:t>
            </a:r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BC4FC74-5972-42CE-911D-71179A381B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4486" y="1560165"/>
            <a:ext cx="2524125" cy="2499142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D60958-0665-40BD-B7A4-E27B22A7B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2733" y="1437955"/>
            <a:ext cx="3894222" cy="3997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Bóle i zawroty głowy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Stany lękowe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Bezsenność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Drgawki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Urojenia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Ataki szału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pl-PL">
                <a:cs typeface="Arial" panose="020B0604020202020204"/>
              </a:rPr>
              <a:t>Problemy z oddychaniem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endParaRPr lang="pl-PL">
              <a:cs typeface="Arial" panose="020B0604020202020204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pl-PL">
              <a:cs typeface="Arial" panose="020B0604020202020204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8DD2C4-42C2-4E14-8C74-80FDD1E8C01C}"/>
              </a:ext>
            </a:extLst>
          </p:cNvPr>
          <p:cNvSpPr txBox="1"/>
          <p:nvPr/>
        </p:nvSpPr>
        <p:spPr>
          <a:xfrm>
            <a:off x="4997938" y="1441938"/>
            <a:ext cx="3182814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2000">
                <a:cs typeface="Arial"/>
              </a:rPr>
              <a:t>Wysoka temperatura</a:t>
            </a:r>
          </a:p>
          <a:p>
            <a:endParaRPr lang="pl-PL" sz="20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Arial"/>
              </a:rPr>
              <a:t>Wymioty</a:t>
            </a:r>
          </a:p>
          <a:p>
            <a:endParaRPr lang="pl-PL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Arial"/>
              </a:rPr>
              <a:t>Śpiączka</a:t>
            </a:r>
          </a:p>
          <a:p>
            <a:pPr marL="285750" indent="-285750">
              <a:buFont typeface="Arial"/>
              <a:buChar char="•"/>
            </a:pPr>
            <a:endParaRPr lang="pl-PL" sz="20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Arial"/>
              </a:rPr>
              <a:t>Śmierć </a:t>
            </a:r>
          </a:p>
          <a:p>
            <a:endParaRPr lang="pl-PL" sz="20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Arial"/>
              </a:rPr>
              <a:t>Zmiany w wyglądzie</a:t>
            </a:r>
          </a:p>
        </p:txBody>
      </p:sp>
      <p:pic>
        <p:nvPicPr>
          <p:cNvPr id="3" name="Obraz 6">
            <a:extLst>
              <a:ext uri="{FF2B5EF4-FFF2-40B4-BE49-F238E27FC236}">
                <a16:creationId xmlns:a16="http://schemas.microsoft.com/office/drawing/2014/main" id="{826D2CE2-FFF1-4793-BE34-171FB582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33" y="4367590"/>
            <a:ext cx="2743200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9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1ED7F-0C83-4C06-B476-E794103F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rial"/>
              </a:rPr>
              <a:t>Źródła</a:t>
            </a:r>
            <a:endParaRPr lang="pl-PL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CE6F5-8324-4F9A-9E2F-E88A39C9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714699"/>
            <a:ext cx="7805006" cy="3041788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1600" dirty="0">
                <a:ea typeface="+mn-lt"/>
                <a:cs typeface="+mn-lt"/>
                <a:hlinkClick r:id="rId2"/>
              </a:rPr>
              <a:t>Zdjęcie 1</a:t>
            </a:r>
            <a:r>
              <a:rPr lang="pl-PL" sz="1600" dirty="0">
                <a:ea typeface="+mn-lt"/>
                <a:cs typeface="+mn-lt"/>
              </a:rPr>
              <a:t> </a:t>
            </a:r>
          </a:p>
          <a:p>
            <a:pPr marL="344170" indent="-344170"/>
            <a:r>
              <a:rPr lang="pl-PL" sz="1600" dirty="0">
                <a:ea typeface="+mn-lt"/>
                <a:cs typeface="+mn-lt"/>
                <a:hlinkClick r:id="rId3"/>
              </a:rPr>
              <a:t>Zdjęcie 2</a:t>
            </a:r>
            <a:r>
              <a:rPr lang="pl-PL" sz="1600" dirty="0">
                <a:ea typeface="+mn-lt"/>
                <a:cs typeface="+mn-lt"/>
              </a:rPr>
              <a:t> </a:t>
            </a:r>
          </a:p>
          <a:p>
            <a:pPr marL="344170" indent="-344170"/>
            <a:r>
              <a:rPr lang="pl-PL" sz="1600" dirty="0">
                <a:ea typeface="+mn-lt"/>
                <a:cs typeface="+mn-lt"/>
                <a:hlinkClick r:id="rId4"/>
              </a:rPr>
              <a:t>Zdjęcie 3</a:t>
            </a:r>
            <a:endParaRPr lang="pl-PL" sz="1600" dirty="0">
              <a:ea typeface="+mn-lt"/>
              <a:cs typeface="+mn-lt"/>
            </a:endParaRPr>
          </a:p>
          <a:p>
            <a:pPr marL="344170" indent="-344170"/>
            <a:r>
              <a:rPr lang="pl-PL" sz="1600" dirty="0">
                <a:ea typeface="+mn-lt"/>
                <a:cs typeface="+mn-lt"/>
                <a:hlinkClick r:id="rId5"/>
              </a:rPr>
              <a:t>Zdjęcie 4</a:t>
            </a:r>
            <a:r>
              <a:rPr lang="pl-PL" sz="1600" dirty="0">
                <a:ea typeface="+mn-lt"/>
                <a:cs typeface="+mn-lt"/>
              </a:rPr>
              <a:t> </a:t>
            </a:r>
          </a:p>
          <a:p>
            <a:pPr marL="344170" indent="-344170"/>
            <a:r>
              <a:rPr lang="pl-PL" sz="1600" dirty="0">
                <a:cs typeface="Arial"/>
                <a:hlinkClick r:id="rId6"/>
              </a:rPr>
              <a:t>Zdjęcie 5</a:t>
            </a:r>
            <a:r>
              <a:rPr lang="pl-PL" sz="1600" dirty="0">
                <a:cs typeface="Arial"/>
              </a:rPr>
              <a:t> </a:t>
            </a:r>
          </a:p>
          <a:p>
            <a:pPr marL="344170" indent="-344170"/>
            <a:r>
              <a:rPr lang="pl-PL" sz="1600">
                <a:cs typeface="Arial"/>
                <a:hlinkClick r:id="rId7"/>
              </a:rPr>
              <a:t>Artykuł</a:t>
            </a:r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27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03797A9-8ABB-406E-80B8-FF154A526276}"/>
              </a:ext>
            </a:extLst>
          </p:cNvPr>
          <p:cNvSpPr txBox="1"/>
          <p:nvPr/>
        </p:nvSpPr>
        <p:spPr>
          <a:xfrm rot="-10800000" flipV="1">
            <a:off x="2298375" y="2690036"/>
            <a:ext cx="7598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>
                <a:cs typeface="Arial"/>
              </a:rPr>
              <a:t>Dziękujemy za uwagę!</a:t>
            </a:r>
            <a:endParaRPr lang="pl-P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9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74785F9E3B094CBA61D0A0202A7AA7" ma:contentTypeVersion="5" ma:contentTypeDescription="Utwórz nowy dokument." ma:contentTypeScope="" ma:versionID="eccad62cd859168eebdf1c6ec65555f8">
  <xsd:schema xmlns:xsd="http://www.w3.org/2001/XMLSchema" xmlns:xs="http://www.w3.org/2001/XMLSchema" xmlns:p="http://schemas.microsoft.com/office/2006/metadata/properties" xmlns:ns2="b3fa2be9-9056-4d3f-9493-cf4d02839b0a" targetNamespace="http://schemas.microsoft.com/office/2006/metadata/properties" ma:root="true" ma:fieldsID="4892b3353f48519a7ec8a13dad811d94" ns2:_="">
    <xsd:import namespace="b3fa2be9-9056-4d3f-9493-cf4d02839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a2be9-9056-4d3f-9493-cf4d02839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DC01E0-F8B2-4BD2-8793-C1FEB88477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4A8E37-777F-4FBF-A8DC-5E515BCD8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a2be9-9056-4d3f-9493-cf4d02839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CC51D8-9302-4D75-9769-1F8678A384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Panoramiczny</PresentationFormat>
  <Paragraphs>46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"W dopalacze inwestujesz,  frajdę z życia anulujesz!"</vt:lpstr>
      <vt:lpstr>Spis treści</vt:lpstr>
      <vt:lpstr>Co to są dopalacze?</vt:lpstr>
      <vt:lpstr>Dlaczego młodzi ludzie po to sięgają?</vt:lpstr>
      <vt:lpstr>Przyczyny zażywania dopalaczy </vt:lpstr>
      <vt:lpstr>Skutki zażywania dopalaczy</vt:lpstr>
      <vt:lpstr>Źródła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</dc:creator>
  <cp:lastModifiedBy> </cp:lastModifiedBy>
  <cp:revision>2</cp:revision>
  <dcterms:created xsi:type="dcterms:W3CDTF">2021-04-21T12:34:50Z</dcterms:created>
  <dcterms:modified xsi:type="dcterms:W3CDTF">2021-04-28T18:03:19Z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0x0101005E74785F9E3B094CBA61D0A0202A7AA7</vt:lpwstr>
  </property>
</Properties>
</file>