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7" r:id="rId6"/>
    <p:sldId id="264" r:id="rId7"/>
    <p:sldId id="268" r:id="rId8"/>
    <p:sldId id="261" r:id="rId9"/>
    <p:sldId id="266" r:id="rId10"/>
    <p:sldId id="260" r:id="rId11"/>
    <p:sldId id="259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10/9/2013</a:t>
            </a:fld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10/9/2013</a:t>
            </a:fld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10/9/2013</a:t>
            </a:fld>
            <a:endParaRPr lang="en-US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10/9/2013</a:t>
            </a:fld>
            <a:endParaRPr lang="en-US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10/9/2013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gif"/><Relationship Id="rId7" Type="http://schemas.openxmlformats.org/officeDocument/2006/relationships/image" Target="../media/image4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694512" cy="1894362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Monotype Corsiva" pitchFamily="66" charset="0"/>
              </a:rPr>
              <a:t>Geometrické tvary</a:t>
            </a:r>
            <a:endParaRPr lang="sk-SK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Rovnoramenný trojuholník 3"/>
          <p:cNvSpPr/>
          <p:nvPr/>
        </p:nvSpPr>
        <p:spPr>
          <a:xfrm>
            <a:off x="755576" y="2492896"/>
            <a:ext cx="2016224" cy="165618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860032" y="3068960"/>
            <a:ext cx="165618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539552" y="4941168"/>
            <a:ext cx="1800200" cy="151216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139952" y="5301208"/>
            <a:ext cx="4104456" cy="10071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ruska8.cz/gif/nabytek2/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680830" cy="2016224"/>
          </a:xfrm>
          <a:prstGeom prst="rect">
            <a:avLst/>
          </a:prstGeom>
          <a:noFill/>
        </p:spPr>
      </p:pic>
      <p:pic>
        <p:nvPicPr>
          <p:cNvPr id="5124" name="Picture 4" descr="http://www.beruska8.cz/gif/nabytek2/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564904"/>
            <a:ext cx="2709298" cy="1512168"/>
          </a:xfrm>
          <a:prstGeom prst="rect">
            <a:avLst/>
          </a:prstGeom>
          <a:noFill/>
        </p:spPr>
      </p:pic>
      <p:pic>
        <p:nvPicPr>
          <p:cNvPr id="4" name="Picture 4" descr="http://www.beruska8.cz/gif/knihy2/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88840"/>
            <a:ext cx="1714500" cy="2609851"/>
          </a:xfrm>
          <a:prstGeom prst="rect">
            <a:avLst/>
          </a:prstGeom>
          <a:noFill/>
        </p:spPr>
      </p:pic>
      <p:pic>
        <p:nvPicPr>
          <p:cNvPr id="5126" name="Picture 6" descr="http://www.beruska8.cz/gif/nabytek2/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7570882" cy="2376264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000" b="1" i="1" cap="small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OBDĹŽNIK</a:t>
            </a:r>
            <a:endParaRPr kumimoji="0" lang="sk-SK" sz="8000" b="1" i="1" u="none" strike="noStrike" kern="1200" cap="sm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8" name="Picture 8" descr="http://www.gify.nou.cz/r_veci_soubory/3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0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eruska8.cz/gif/knihy2/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2857500" cy="1905000"/>
          </a:xfrm>
          <a:prstGeom prst="rect">
            <a:avLst/>
          </a:prstGeom>
          <a:noFill/>
        </p:spPr>
      </p:pic>
      <p:pic>
        <p:nvPicPr>
          <p:cNvPr id="6150" name="Picture 6" descr="http://www.beruska8.cz/gif/dvere2/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6333"/>
            <a:ext cx="2148753" cy="3243027"/>
          </a:xfrm>
          <a:prstGeom prst="rect">
            <a:avLst/>
          </a:prstGeom>
          <a:noFill/>
        </p:spPr>
      </p:pic>
      <p:pic>
        <p:nvPicPr>
          <p:cNvPr id="6152" name="Picture 8" descr="http://www.beruska8.cz/gif/automaty2/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212976"/>
            <a:ext cx="2880320" cy="1080120"/>
          </a:xfrm>
          <a:prstGeom prst="rect">
            <a:avLst/>
          </a:prstGeom>
          <a:noFill/>
        </p:spPr>
      </p:pic>
      <p:pic>
        <p:nvPicPr>
          <p:cNvPr id="6154" name="Picture 10" descr="http://www.beruska8.cz/gif/okna2/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6672"/>
            <a:ext cx="1808889" cy="2232248"/>
          </a:xfrm>
          <a:prstGeom prst="rect">
            <a:avLst/>
          </a:prstGeom>
          <a:noFill/>
        </p:spPr>
      </p:pic>
      <p:pic>
        <p:nvPicPr>
          <p:cNvPr id="6156" name="Picture 12" descr="http://www.beruska8.cz/gif/nabytek2/4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24343"/>
            <a:ext cx="2232248" cy="3933657"/>
          </a:xfrm>
          <a:prstGeom prst="rect">
            <a:avLst/>
          </a:prstGeom>
          <a:noFill/>
        </p:spPr>
      </p:pic>
      <p:pic>
        <p:nvPicPr>
          <p:cNvPr id="6158" name="Picture 14" descr="http://www.gify.nou.cz/r_knihy_soubory/kn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81127"/>
            <a:ext cx="2765360" cy="1899103"/>
          </a:xfrm>
          <a:prstGeom prst="rect">
            <a:avLst/>
          </a:prstGeom>
          <a:noFill/>
        </p:spPr>
      </p:pic>
      <p:pic>
        <p:nvPicPr>
          <p:cNvPr id="6160" name="Picture 16" descr="http://www.gify.nou.cz/r_televize_soubory/te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836712"/>
            <a:ext cx="215676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reen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20713"/>
            <a:ext cx="61198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16013" y="404813"/>
            <a:ext cx="6551612" cy="4319587"/>
          </a:xfrm>
          <a:prstGeom prst="rect">
            <a:avLst/>
          </a:prstGeom>
          <a:noFill/>
          <a:ln w="5715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362950" cy="21463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kumimoji="0" lang="sk-SK" sz="3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itchFamily="82" charset="0"/>
                <a:ea typeface="+mj-ea"/>
                <a:cs typeface="+mj-cs"/>
              </a:rPr>
              <a:t> </a:t>
            </a:r>
            <a:r>
              <a:rPr lang="sk-SK" sz="4800" b="1" cap="small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sz="48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šlo </a:t>
            </a:r>
            <a:r>
              <a:rPr kumimoji="0" lang="sk-SK" sz="4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vám to perfektne!!!</a:t>
            </a:r>
            <a:r>
              <a:rPr kumimoji="0" lang="sk-SK" sz="4800" b="1" i="0" u="none" strike="noStrike" kern="1200" cap="sm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r>
              <a:rPr kumimoji="0" lang="sk-SK" sz="4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Ste veľmi šikovní!!!</a:t>
            </a:r>
          </a:p>
        </p:txBody>
      </p:sp>
      <p:pic>
        <p:nvPicPr>
          <p:cNvPr id="3" name="Picture 6" descr="MCj042806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348880"/>
            <a:ext cx="49464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2011_skola%20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10061"/>
            <a:ext cx="2520280" cy="3183129"/>
          </a:xfrm>
          <a:prstGeom prst="rect">
            <a:avLst/>
          </a:prstGeom>
          <a:noFill/>
        </p:spPr>
      </p:pic>
      <p:sp>
        <p:nvSpPr>
          <p:cNvPr id="7" name="Oválna bublina 6"/>
          <p:cNvSpPr/>
          <p:nvPr/>
        </p:nvSpPr>
        <p:spPr>
          <a:xfrm rot="21155043" flipH="1">
            <a:off x="152290" y="372581"/>
            <a:ext cx="5951155" cy="2745443"/>
          </a:xfrm>
          <a:prstGeom prst="wedgeEllipseCallout">
            <a:avLst>
              <a:gd name="adj1" fmla="val -39194"/>
              <a:gd name="adj2" fmla="val 99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899592" y="980728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 najľahšie naučím rozlišovať geometrické tvary?</a:t>
            </a:r>
            <a:endParaRPr lang="sk-SK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vnoramenný trojuholník 8"/>
          <p:cNvSpPr/>
          <p:nvPr/>
        </p:nvSpPr>
        <p:spPr>
          <a:xfrm>
            <a:off x="323528" y="3429000"/>
            <a:ext cx="1223963" cy="115093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539552" y="5157192"/>
            <a:ext cx="1008063" cy="9366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123728" y="5733256"/>
            <a:ext cx="2447925" cy="7191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2699792" y="3573016"/>
            <a:ext cx="1296144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Kruh</a:t>
            </a:r>
          </a:p>
        </p:txBody>
      </p:sp>
      <p:pic>
        <p:nvPicPr>
          <p:cNvPr id="4" name="Picture 6" descr="slniečko-sálaam-ww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795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gify.nou.cz/r_hodiny_soubory/h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1584176" cy="1584176"/>
          </a:xfrm>
          <a:prstGeom prst="rect">
            <a:avLst/>
          </a:prstGeom>
          <a:noFill/>
        </p:spPr>
      </p:pic>
      <p:pic>
        <p:nvPicPr>
          <p:cNvPr id="7176" name="Picture 8" descr="http://www.gify.nou.cz/r_jidlo_soubory/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2816"/>
            <a:ext cx="2304256" cy="2808312"/>
          </a:xfrm>
          <a:prstGeom prst="rect">
            <a:avLst/>
          </a:prstGeom>
          <a:noFill/>
        </p:spPr>
      </p:pic>
      <p:pic>
        <p:nvPicPr>
          <p:cNvPr id="7178" name="Picture 10" descr="http://www.gify.nou.cz/r_kuchyn_soubory/ku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797152"/>
            <a:ext cx="1637531" cy="1872539"/>
          </a:xfrm>
          <a:prstGeom prst="rect">
            <a:avLst/>
          </a:prstGeom>
          <a:noFill/>
        </p:spPr>
      </p:pic>
      <p:pic>
        <p:nvPicPr>
          <p:cNvPr id="7180" name="Picture 12" descr="http://www.gify.nou.cz/r_pout_soubory/po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2432"/>
            <a:ext cx="3084476" cy="3585568"/>
          </a:xfrm>
          <a:prstGeom prst="rect">
            <a:avLst/>
          </a:prstGeom>
          <a:noFill/>
        </p:spPr>
      </p:pic>
      <p:pic>
        <p:nvPicPr>
          <p:cNvPr id="7182" name="Picture 14" descr="http://www.gify.nou.cz/r_veci_soubory/2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88640"/>
            <a:ext cx="990110" cy="2160240"/>
          </a:xfrm>
          <a:prstGeom prst="rect">
            <a:avLst/>
          </a:prstGeom>
          <a:noFill/>
        </p:spPr>
      </p:pic>
      <p:pic>
        <p:nvPicPr>
          <p:cNvPr id="7184" name="Picture 16" descr="http://www.gify.nou.cz/r_bubliny_soubory/bu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-1539552"/>
            <a:ext cx="942975" cy="6286501"/>
          </a:xfrm>
          <a:prstGeom prst="rect">
            <a:avLst/>
          </a:prstGeom>
          <a:noFill/>
        </p:spPr>
      </p:pic>
      <p:pic>
        <p:nvPicPr>
          <p:cNvPr id="7186" name="Picture 18" descr="http://www.beruska8.cz/jidloapiti/ovoce2/4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437112"/>
            <a:ext cx="2178241" cy="2323458"/>
          </a:xfrm>
          <a:prstGeom prst="rect">
            <a:avLst/>
          </a:prstGeom>
          <a:noFill/>
        </p:spPr>
      </p:pic>
      <p:pic>
        <p:nvPicPr>
          <p:cNvPr id="7188" name="Picture 20" descr="http://www.beruska8.cz/gif/vetrakyavahy2/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2492895"/>
            <a:ext cx="1728192" cy="2142387"/>
          </a:xfrm>
          <a:prstGeom prst="rect">
            <a:avLst/>
          </a:prstGeom>
          <a:noFill/>
        </p:spPr>
      </p:pic>
      <p:pic>
        <p:nvPicPr>
          <p:cNvPr id="18" name="Picture 4" descr="http://www.beruska8.cz/jidloapiti/bonbony2/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620688"/>
            <a:ext cx="1080119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ruska8.cz/doprava/kola2/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2981325" cy="1905000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Kruh</a:t>
            </a:r>
          </a:p>
        </p:txBody>
      </p:sp>
      <p:pic>
        <p:nvPicPr>
          <p:cNvPr id="3078" name="Picture 6" descr="http://www.beruska8.cz/jidloapiti/jidlo2/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455814" cy="1368152"/>
          </a:xfrm>
          <a:prstGeom prst="rect">
            <a:avLst/>
          </a:prstGeom>
          <a:noFill/>
        </p:spPr>
      </p:pic>
      <p:pic>
        <p:nvPicPr>
          <p:cNvPr id="3080" name="Picture 8" descr="http://www.beruska8.cz/jidloapiti/jidlo2/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1872208" cy="1872209"/>
          </a:xfrm>
          <a:prstGeom prst="rect">
            <a:avLst/>
          </a:prstGeom>
          <a:noFill/>
        </p:spPr>
      </p:pic>
      <p:pic>
        <p:nvPicPr>
          <p:cNvPr id="3082" name="Picture 10" descr="http://www.beruska8.cz/jidloapiti/ovoce2/9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12776"/>
            <a:ext cx="1714500" cy="2295526"/>
          </a:xfrm>
          <a:prstGeom prst="rect">
            <a:avLst/>
          </a:prstGeom>
          <a:noFill/>
        </p:spPr>
      </p:pic>
      <p:pic>
        <p:nvPicPr>
          <p:cNvPr id="8" name="Picture 4" descr="http://www.gify.nou.cz/r_cirkus_soubory/c1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33056"/>
            <a:ext cx="2019255" cy="2664296"/>
          </a:xfrm>
          <a:prstGeom prst="rect">
            <a:avLst/>
          </a:prstGeom>
          <a:noFill/>
        </p:spPr>
      </p:pic>
      <p:pic>
        <p:nvPicPr>
          <p:cNvPr id="3084" name="Picture 12" descr="http://www.beruska8.cz/jidloapiti/ovoce2/7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89040"/>
            <a:ext cx="1788790" cy="1836492"/>
          </a:xfrm>
          <a:prstGeom prst="rect">
            <a:avLst/>
          </a:prstGeom>
          <a:noFill/>
        </p:spPr>
      </p:pic>
      <p:pic>
        <p:nvPicPr>
          <p:cNvPr id="3092" name="Picture 20" descr="http://www.beruska8.cz/gif/znacky2/4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2276872"/>
            <a:ext cx="2160240" cy="2160240"/>
          </a:xfrm>
          <a:prstGeom prst="rect">
            <a:avLst/>
          </a:prstGeom>
          <a:noFill/>
        </p:spPr>
      </p:pic>
      <p:pic>
        <p:nvPicPr>
          <p:cNvPr id="3094" name="Picture 22" descr="http://www.beruska8.cz/gif/pismenkaa1/405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1700808"/>
            <a:ext cx="1296144" cy="1296145"/>
          </a:xfrm>
          <a:prstGeom prst="rect">
            <a:avLst/>
          </a:prstGeom>
          <a:noFill/>
        </p:spPr>
      </p:pic>
      <p:pic>
        <p:nvPicPr>
          <p:cNvPr id="16" name="Picture 22" descr="http://www.gify.nou.cz/r_hracky_soubory/hr1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2492896"/>
            <a:ext cx="155249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eetle Car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243887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6443663" y="3141663"/>
            <a:ext cx="2087562" cy="20891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611560" y="3068960"/>
            <a:ext cx="2087562" cy="20891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000" b="1" i="1" cap="small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ŠTVOREC</a:t>
            </a:r>
            <a:endParaRPr kumimoji="0" lang="sk-SK" sz="8000" b="1" i="1" u="none" strike="noStrike" kern="1200" cap="sm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www.beruska8.cz/gif/znacky2/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97152"/>
            <a:ext cx="1485165" cy="1512168"/>
          </a:xfrm>
          <a:prstGeom prst="rect">
            <a:avLst/>
          </a:prstGeom>
          <a:noFill/>
        </p:spPr>
      </p:pic>
      <p:pic>
        <p:nvPicPr>
          <p:cNvPr id="4" name="Picture 2" descr="http://www.gify.nou.cz/r_veci_soubory/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88840"/>
            <a:ext cx="1800200" cy="1800200"/>
          </a:xfrm>
          <a:prstGeom prst="rect">
            <a:avLst/>
          </a:prstGeom>
          <a:noFill/>
        </p:spPr>
      </p:pic>
      <p:pic>
        <p:nvPicPr>
          <p:cNvPr id="6" name="Picture 23" descr="1197149571557907991valessiobrito_Clock_Al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11985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cub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57625"/>
            <a:ext cx="400565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okn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Flat Screen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7" y="3501008"/>
            <a:ext cx="2116587" cy="26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ecorative Ornament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81075"/>
            <a:ext cx="4824412" cy="48704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79613" y="765175"/>
            <a:ext cx="5473700" cy="53276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eruska8.cz/gif/znacky2/3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44824"/>
            <a:ext cx="1655354" cy="1440160"/>
          </a:xfrm>
          <a:prstGeom prst="rect">
            <a:avLst/>
          </a:prstGeom>
          <a:noFill/>
        </p:spPr>
      </p:pic>
      <p:pic>
        <p:nvPicPr>
          <p:cNvPr id="3" name="Obrázok 2" descr="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205862" cy="3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vnoramenný trojuholník 3"/>
          <p:cNvSpPr/>
          <p:nvPr/>
        </p:nvSpPr>
        <p:spPr>
          <a:xfrm>
            <a:off x="1115616" y="3861048"/>
            <a:ext cx="158417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000" b="1" i="1" cap="small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TROJUHOLNÍK</a:t>
            </a:r>
            <a:endParaRPr kumimoji="0" lang="sk-SK" sz="8000" b="1" i="1" u="none" strike="noStrike" kern="1200" cap="sm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Envelop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088232" cy="133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heese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92896"/>
            <a:ext cx="2857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8"/>
          <p:cNvGrpSpPr>
            <a:grpSpLocks/>
          </p:cNvGrpSpPr>
          <p:nvPr/>
        </p:nvGrpSpPr>
        <p:grpSpPr bwMode="auto">
          <a:xfrm rot="21421173">
            <a:off x="3011043" y="2491491"/>
            <a:ext cx="2740796" cy="964405"/>
            <a:chOff x="1338" y="2237"/>
            <a:chExt cx="2147" cy="829"/>
          </a:xfrm>
        </p:grpSpPr>
        <p:sp>
          <p:nvSpPr>
            <p:cNvPr id="9" name="Line 45"/>
            <p:cNvSpPr>
              <a:spLocks noChangeShapeType="1"/>
            </p:cNvSpPr>
            <p:nvPr/>
          </p:nvSpPr>
          <p:spPr bwMode="auto">
            <a:xfrm flipH="1" flipV="1">
              <a:off x="1338" y="2976"/>
              <a:ext cx="2131" cy="9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Line 46"/>
            <p:cNvSpPr>
              <a:spLocks noChangeShapeType="1"/>
            </p:cNvSpPr>
            <p:nvPr/>
          </p:nvSpPr>
          <p:spPr bwMode="auto">
            <a:xfrm>
              <a:off x="3168" y="2237"/>
              <a:ext cx="317" cy="81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Line 47"/>
            <p:cNvSpPr>
              <a:spLocks noChangeShapeType="1"/>
            </p:cNvSpPr>
            <p:nvPr/>
          </p:nvSpPr>
          <p:spPr bwMode="auto">
            <a:xfrm flipH="1">
              <a:off x="1391" y="2244"/>
              <a:ext cx="1769" cy="726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yramid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697663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rot="2549440">
            <a:off x="2538509" y="872577"/>
            <a:ext cx="4146529" cy="4721225"/>
          </a:xfrm>
          <a:prstGeom prst="triangle">
            <a:avLst>
              <a:gd name="adj" fmla="val 13076"/>
            </a:avLst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89</TotalTime>
  <Words>25</Words>
  <Application>Microsoft Office PowerPoint</Application>
  <PresentationFormat>Prezentácia na obrazovke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Default Theme</vt:lpstr>
      <vt:lpstr>Geometrické tvary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Geometrické tvary</dc:title>
  <dc:creator>Evka</dc:creator>
  <cp:lastModifiedBy>Evka</cp:lastModifiedBy>
  <cp:revision>9</cp:revision>
  <dcterms:created xsi:type="dcterms:W3CDTF">2013-10-09T14:58:18Z</dcterms:created>
  <dcterms:modified xsi:type="dcterms:W3CDTF">2013-10-09T16:27:20Z</dcterms:modified>
</cp:coreProperties>
</file>