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319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1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67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84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6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04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86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2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999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47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B542F1B-DA59-4F25-B1EF-D5278BCF7C39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88451B4-A5A7-4E18-B6A5-3969647173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038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D422C-923A-4036-8B5D-9FDCB9440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ČEŠTÍ HERCI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D65646-0DCF-47DC-86DD-4BC6E7C28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Áďa Dvořáková, Marťa Kaimlová a Eliška Machalová</a:t>
            </a:r>
          </a:p>
        </p:txBody>
      </p:sp>
    </p:spTree>
    <p:extLst>
      <p:ext uri="{BB962C8B-B14F-4D97-AF65-F5344CB8AC3E}">
        <p14:creationId xmlns:p14="http://schemas.microsoft.com/office/powerpoint/2010/main" val="276853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23E88-7BF8-4059-8211-2B58F1ED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HOFMANN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436E14-8466-4D3F-B977-59DDE1969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31.3.1978 (44 let) České Budějovice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Nemá manželku ani děti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divadelní, filmový a televizní herec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Most!, Havel, Ženy v běhu, Teroristka, 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Prvok, Šampón, Tečka a Karel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1769D7-7347-49EB-9AD7-A98CD619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583" y="2026465"/>
            <a:ext cx="4986790" cy="28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F1E74-072C-4E19-903F-34F3C4DD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FRANTIŠEK FILIPOVSKÝ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2E5E7C-605F-42DB-99F4-415C24F6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23.9. 1907, Přelouč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Úmrtí: 26.10.1993 (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 let), 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Žena: Hilda Filipovská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děti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herec a dabér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Škola základ života, Císařův pekař a pekařův císař,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Princ a Večernice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8DF3DF-68E4-4462-8509-C8B7FE15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834" y="1501629"/>
            <a:ext cx="3498135" cy="49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A6C6B-ADCA-451B-BB1A-0E138DB44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298695"/>
          </a:xfrm>
        </p:spPr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slovenskí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herci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AEC914-FFD7-446F-BC51-79CD8553F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Matúš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Rajčok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Viki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Špániková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Daniel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Katreniak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5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58810-A3DF-4D91-9D2D-078B3284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288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Jozef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5556D476-4425-4672-86B2-5B9BC24C4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13358"/>
            <a:ext cx="9601200" cy="3854042"/>
          </a:xfrm>
        </p:spPr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Narodený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20. 3. 1924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Staškov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Zomrel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12. 03. 1998 (73r.)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Najznámejšie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filmy: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zbojník, Obchod na korze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ocenený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Oscarom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        	                        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Sváko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Rysavá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jalovica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Tisícročná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včela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Ankete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roku 2000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stal slovenským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hercom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storočia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4DB1B43-488A-4495-BE5D-521EB0887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44" y="3868060"/>
            <a:ext cx="1852569" cy="2445391"/>
          </a:xfrm>
          <a:prstGeom prst="rect">
            <a:avLst/>
          </a:prstGeom>
        </p:spPr>
      </p:pic>
      <p:pic>
        <p:nvPicPr>
          <p:cNvPr id="1030" name="Picture 6" descr="Moderní-Dějiny.cz | Obchod na korze (ČSSR - 1965)">
            <a:extLst>
              <a:ext uri="{FF2B5EF4-FFF2-40B4-BE49-F238E27FC236}">
                <a16:creationId xmlns:a16="http://schemas.microsoft.com/office/drawing/2014/main" id="{E533D842-3EDC-4C70-947D-8DF0FA23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21" y="3940379"/>
            <a:ext cx="4541765" cy="237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19ADD-71C6-4F64-9030-9A14A6C5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92185"/>
            <a:ext cx="9601200" cy="148590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Marián Labuda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B824DE-8958-4FD1-BA29-12532562B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Narodený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28. 10. 1944(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Hontianske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Zomrel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5. 1. 2018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Najznámejšie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filmy: Vesničko má středisková, Anděl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zbojník, 	                         Čert ví proč, Obsluhoval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anglického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kráľa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roku 1996 získal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ocenenie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Český lev za nejlepší mužský herecký                              výkon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vedľajšej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A49821-24C7-4875-826C-D59E77099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95" y="3711604"/>
            <a:ext cx="2095500" cy="2857500"/>
          </a:xfrm>
          <a:prstGeom prst="rect">
            <a:avLst/>
          </a:prstGeom>
        </p:spPr>
      </p:pic>
      <p:pic>
        <p:nvPicPr>
          <p:cNvPr id="5122" name="Picture 2" descr="Skvelá Vesničko má středisková po 30 rokoch: Fíha, to sú zábery... už len  Otík chýba! – galéria | Topky.sk">
            <a:extLst>
              <a:ext uri="{FF2B5EF4-FFF2-40B4-BE49-F238E27FC236}">
                <a16:creationId xmlns:a16="http://schemas.microsoft.com/office/drawing/2014/main" id="{EC237753-5A6A-4059-A85F-F8781A2C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54" y="3939578"/>
            <a:ext cx="1959615" cy="28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C1390-DFA1-4DB0-867B-739AFFA1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Maroš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Kramár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EA8CF-8E32-4DD1-9004-D59E9BD1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Narodil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apríla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1959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Herec, moderátor, scenárista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divadle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televízii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účinkoval už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chlapec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poslednej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účinkuje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hlavne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českých a slovenských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televíznych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seriálech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Účinkoval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seriáloch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Ordinácia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ružovej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záhrade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Ulica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Búrlivé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víno, Chrobák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iných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cs-CZ" dirty="0"/>
              <a:t>   </a:t>
            </a:r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2050" name="Picture 2" descr="Maroš Kramár | ČSFD.cz">
            <a:extLst>
              <a:ext uri="{FF2B5EF4-FFF2-40B4-BE49-F238E27FC236}">
                <a16:creationId xmlns:a16="http://schemas.microsoft.com/office/drawing/2014/main" id="{DE6195C4-B6ED-47BA-A855-C4BCC4A4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72" y="4177718"/>
            <a:ext cx="2003455" cy="25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rdinácia v ruzovej záhrade (2007)">
            <a:extLst>
              <a:ext uri="{FF2B5EF4-FFF2-40B4-BE49-F238E27FC236}">
                <a16:creationId xmlns:a16="http://schemas.microsoft.com/office/drawing/2014/main" id="{1260C959-F09A-481B-9C26-32531B7C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36" y="4177718"/>
            <a:ext cx="3985813" cy="22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6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81826-F5FB-4ECD-B7FD-08C74F76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Milan Kňažko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F85FC-C9CB-45FD-9823-4515646A3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80427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Narodil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28.8. 1945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Herec, politik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Účinkoval – To horké léto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Marienbadu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Dobři holubi se vracejí,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Ulica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neumrie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r.2003 – 2007,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generálny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riaditeľ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JOJ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novembri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1989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vstúpil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politiky – kandidoval na prezidenta,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kultury,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zahraničních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Ocenenia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Český lev, Oscar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Milan Kňažko - YouTube">
            <a:extLst>
              <a:ext uri="{FF2B5EF4-FFF2-40B4-BE49-F238E27FC236}">
                <a16:creationId xmlns:a16="http://schemas.microsoft.com/office/drawing/2014/main" id="{B5FD6C4F-6325-495C-A81A-0C55C735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483" y="4223333"/>
            <a:ext cx="2411834" cy="24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tosi je za dverami VI: Milan Kňažko, Gabo Zelenay (1980) - YouTube">
            <a:extLst>
              <a:ext uri="{FF2B5EF4-FFF2-40B4-BE49-F238E27FC236}">
                <a16:creationId xmlns:a16="http://schemas.microsoft.com/office/drawing/2014/main" id="{C41D2EDF-E6A7-42E4-B525-346977BF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24" y="3913989"/>
            <a:ext cx="3422007" cy="25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1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BC605-44DB-4791-8F57-DC0EB868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Milan Lasica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3FDB46-99BD-41A9-8FCA-88937930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72174"/>
            <a:ext cx="9601200" cy="4400026"/>
          </a:xfrm>
        </p:spPr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Narodený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3.2. 1940,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Zomrel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18.7. 2021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Herec, humorista, dramatik, prozaik,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textár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režisér, moderátor,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spevák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Najznámejšie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filmy: Srdečný pozdrav ze zeměkoule, Tři veteráni, Obsluhoval sem anglického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kráľa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Milan Lasica a Július Satinský: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Ktosi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za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dverami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divadelné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Štúdiu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L+S</a:t>
            </a:r>
          </a:p>
          <a:p>
            <a:endParaRPr lang="cs-CZ" dirty="0"/>
          </a:p>
        </p:txBody>
      </p:sp>
      <p:pic>
        <p:nvPicPr>
          <p:cNvPr id="4100" name="Picture 4" descr="V Lučenci si pripomenú Milana Lasicu a jeho viacerých zosnulých kolegov v  kultovej komédii - SME | MY Novohrad">
            <a:extLst>
              <a:ext uri="{FF2B5EF4-FFF2-40B4-BE49-F238E27FC236}">
                <a16:creationId xmlns:a16="http://schemas.microsoft.com/office/drawing/2014/main" id="{F131ABDF-D121-4EDD-B4B0-E511762DF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83" y="4400196"/>
            <a:ext cx="3344179" cy="22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rdečný pozdrav ze zeměkoule posílají Lasica a Satinský | Prima Max">
            <a:extLst>
              <a:ext uri="{FF2B5EF4-FFF2-40B4-BE49-F238E27FC236}">
                <a16:creationId xmlns:a16="http://schemas.microsoft.com/office/drawing/2014/main" id="{D7726776-BA96-4357-B549-50C6696C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30" y="4496722"/>
            <a:ext cx="2925223" cy="21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6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444EC-0FD2-4CED-8534-E8DF826C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Koleník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52EC2-78C2-46D7-91FD-E7124EE94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8750"/>
            <a:ext cx="9601200" cy="3581400"/>
          </a:xfrm>
        </p:spPr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Narodený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11. 11. 1979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Divadelný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filmový herec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Účinkuje v mnohých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televíznych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seriáloch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roku 2022 účinkuje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Spolupracuje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Národným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divadlom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Prahe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Uvidíte ho v seriály Druhá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šanca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Oteckovia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Ultimátum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divadle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predstaveniach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Othello,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Skrotenie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zlej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ženy, Hamlet …… </a:t>
            </a:r>
          </a:p>
          <a:p>
            <a:endParaRPr lang="cs-CZ" dirty="0"/>
          </a:p>
        </p:txBody>
      </p:sp>
      <p:pic>
        <p:nvPicPr>
          <p:cNvPr id="6146" name="Picture 2" descr="Čechy jsou pro mě stále trochu neznámým prostředím, přiznává Ján Koleník -  iDNES.cz">
            <a:extLst>
              <a:ext uri="{FF2B5EF4-FFF2-40B4-BE49-F238E27FC236}">
                <a16:creationId xmlns:a16="http://schemas.microsoft.com/office/drawing/2014/main" id="{37CE32B9-E998-46ED-AB01-F00F1020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99" y="964164"/>
            <a:ext cx="3459672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šte úspešnejšia Druhá šanca ako zatiaľ najsledovanejší program tohto roka  výrazne porazila konkurenciu | Televízia Markíza">
            <a:extLst>
              <a:ext uri="{FF2B5EF4-FFF2-40B4-BE49-F238E27FC236}">
                <a16:creationId xmlns:a16="http://schemas.microsoft.com/office/drawing/2014/main" id="{DB45605F-FE29-46B0-B15E-98BD21C7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40" y="4613946"/>
            <a:ext cx="3643399" cy="20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5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štalír v českom seriáli: Najprv TRAPAS, ale... sú tam Z NEHO HOTOVÍ! |  Topky.sk">
            <a:extLst>
              <a:ext uri="{FF2B5EF4-FFF2-40B4-BE49-F238E27FC236}">
                <a16:creationId xmlns:a16="http://schemas.microsoft.com/office/drawing/2014/main" id="{32F207C7-CF7E-4165-9172-98D90F1A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09" y="243280"/>
            <a:ext cx="2269008" cy="17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59F4D56-94A1-48A5-B56C-5F6210D09DE7}"/>
              </a:ext>
            </a:extLst>
          </p:cNvPr>
          <p:cNvSpPr txBox="1"/>
          <p:nvPr/>
        </p:nvSpPr>
        <p:spPr>
          <a:xfrm>
            <a:off x="1533108" y="1950177"/>
            <a:ext cx="166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Tomáš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Maštalír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Vladimír Kobielsky má obrovské majetky: Pozrite sa, čo všetko vlastní  utajený boháč | Nový Čas">
            <a:extLst>
              <a:ext uri="{FF2B5EF4-FFF2-40B4-BE49-F238E27FC236}">
                <a16:creationId xmlns:a16="http://schemas.microsoft.com/office/drawing/2014/main" id="{6640DB6D-A04A-46FE-AAD8-E3A685AB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36" y="1947947"/>
            <a:ext cx="2762322" cy="15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7C3E02-A25C-4CFE-9429-E5C3ECFC2F4C}"/>
              </a:ext>
            </a:extLst>
          </p:cNvPr>
          <p:cNvSpPr txBox="1"/>
          <p:nvPr/>
        </p:nvSpPr>
        <p:spPr>
          <a:xfrm>
            <a:off x="4503130" y="3499595"/>
            <a:ext cx="201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Vladimír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Kobielský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Braňo Deák | Facebook">
            <a:extLst>
              <a:ext uri="{FF2B5EF4-FFF2-40B4-BE49-F238E27FC236}">
                <a16:creationId xmlns:a16="http://schemas.microsoft.com/office/drawing/2014/main" id="{BB175815-307C-4FFA-A246-32300F9A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89" y="243280"/>
            <a:ext cx="1979803" cy="19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3ED3F2B-974B-429C-A914-81100F0946E3}"/>
              </a:ext>
            </a:extLst>
          </p:cNvPr>
          <p:cNvSpPr txBox="1"/>
          <p:nvPr/>
        </p:nvSpPr>
        <p:spPr>
          <a:xfrm>
            <a:off x="9002404" y="2223083"/>
            <a:ext cx="133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Braňo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Deák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12" descr="Ľuboš Kostelný - Movies, Age &amp; Biography">
            <a:extLst>
              <a:ext uri="{FF2B5EF4-FFF2-40B4-BE49-F238E27FC236}">
                <a16:creationId xmlns:a16="http://schemas.microsoft.com/office/drawing/2014/main" id="{04AF5C06-3898-4755-9610-10012777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10" y="3429000"/>
            <a:ext cx="1558184" cy="23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C4180C9-3E47-4D6E-AE7B-0FAF55EF95C2}"/>
              </a:ext>
            </a:extLst>
          </p:cNvPr>
          <p:cNvSpPr txBox="1"/>
          <p:nvPr/>
        </p:nvSpPr>
        <p:spPr>
          <a:xfrm>
            <a:off x="1664208" y="5770534"/>
            <a:ext cx="164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Ľuboš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Kostelný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2" name="Picture 14" descr="Intímne tajomstvá Jozefa Vajdu: Prvý sex mal ako 14-ročný a vystriedal vyše  tisíc žien! | JOJ">
            <a:extLst>
              <a:ext uri="{FF2B5EF4-FFF2-40B4-BE49-F238E27FC236}">
                <a16:creationId xmlns:a16="http://schemas.microsoft.com/office/drawing/2014/main" id="{8C9D44F4-D854-442C-918C-2B5F6B2F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30" y="3499595"/>
            <a:ext cx="2821518" cy="15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E7D693-1D65-4C2B-9576-8CFA6D0A347E}"/>
              </a:ext>
            </a:extLst>
          </p:cNvPr>
          <p:cNvSpPr txBox="1"/>
          <p:nvPr/>
        </p:nvSpPr>
        <p:spPr>
          <a:xfrm>
            <a:off x="9002404" y="5086699"/>
            <a:ext cx="133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Jožko Vajda</a:t>
            </a:r>
          </a:p>
        </p:txBody>
      </p:sp>
    </p:spTree>
    <p:extLst>
      <p:ext uri="{BB962C8B-B14F-4D97-AF65-F5344CB8AC3E}">
        <p14:creationId xmlns:p14="http://schemas.microsoft.com/office/powerpoint/2010/main" val="81527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70168-6A48-4C31-9C0B-FA47CE94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6163"/>
          </a:xfrm>
        </p:spPr>
        <p:txBody>
          <a:bodyPr>
            <a:normAutofit/>
          </a:bodyPr>
          <a:lstStyle/>
          <a:p>
            <a:r>
              <a:rPr lang="cs-C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3FFA8A-1F0A-4AB5-8647-B8DF8126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0380"/>
            <a:ext cx="9601200" cy="4240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Bolek Polívka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Jakub Prachař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Vetchý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 Trojan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Vladimír Menšík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Miloš Kopecký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Vlasta Burian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Hofmann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František Filipovský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5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178D636-856C-42CA-80CC-6128346B1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364" y="2233612"/>
            <a:ext cx="1914525" cy="23907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8594001-7684-4B76-B8D7-33580049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405" y="3860246"/>
            <a:ext cx="1456758" cy="220290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82E32D0-F9BF-418E-A96F-E59071215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48" y="4062898"/>
            <a:ext cx="1333500" cy="2000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00D622-88DB-44C4-AC41-72F113C40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042" y="443786"/>
            <a:ext cx="2562225" cy="1790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DB162B-3D7A-43F1-B907-3652A480A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405" y="354042"/>
            <a:ext cx="1541553" cy="23165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3E9CF60-BF82-4922-B5D4-0BB2BADEE944}"/>
              </a:ext>
            </a:extLst>
          </p:cNvPr>
          <p:cNvSpPr txBox="1"/>
          <p:nvPr/>
        </p:nvSpPr>
        <p:spPr>
          <a:xfrm>
            <a:off x="2127121" y="2233612"/>
            <a:ext cx="150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 Horváth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265BDF-6935-42A5-A6D3-E19A8CA7552B}"/>
              </a:ext>
            </a:extLst>
          </p:cNvPr>
          <p:cNvSpPr txBox="1"/>
          <p:nvPr/>
        </p:nvSpPr>
        <p:spPr>
          <a:xfrm>
            <a:off x="8982802" y="6063148"/>
            <a:ext cx="145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Kukura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45391CF-1D58-40D1-B62B-474A9B711E3C}"/>
              </a:ext>
            </a:extLst>
          </p:cNvPr>
          <p:cNvSpPr txBox="1"/>
          <p:nvPr/>
        </p:nvSpPr>
        <p:spPr>
          <a:xfrm>
            <a:off x="2153718" y="6063148"/>
            <a:ext cx="145675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Andrej Kraus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206D0A9-2797-4917-B40C-51540E2FB372}"/>
              </a:ext>
            </a:extLst>
          </p:cNvPr>
          <p:cNvSpPr txBox="1"/>
          <p:nvPr/>
        </p:nvSpPr>
        <p:spPr>
          <a:xfrm>
            <a:off x="8826810" y="2668594"/>
            <a:ext cx="1683948" cy="37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František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Kovár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5CA6C9-0FD4-4E09-8EE5-C9540F2C46C7}"/>
              </a:ext>
            </a:extLst>
          </p:cNvPr>
          <p:cNvSpPr txBox="1"/>
          <p:nvPr/>
        </p:nvSpPr>
        <p:spPr>
          <a:xfrm>
            <a:off x="5413168" y="4624387"/>
            <a:ext cx="1662915" cy="38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Marián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Miezga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2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3C550-48C1-43B6-952B-B05759ED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BOLEK POLÍVKA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4DF022-6476-4E63-99E3-283BAEBDC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31.6. 1949 (72 let), Vizovice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Partnerka: Marcela Polívková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6 dětí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herec, mimik, dramatik a scénárista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1993 si v Brně založil vlastní Divadlo Bolka Polívky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Obecná škola, Pelíšky, Gump – pes, který naučil lidi žít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27056C-6FB6-4331-A650-50C9B86E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824" y="1912696"/>
            <a:ext cx="3288976" cy="37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3E77D-43F3-46B2-9EFD-349CBF3F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JAKUB PRACHAŘ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53F06-AE53-439A-97B9-67E00F2E0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30.8. 1983 (38 let), 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Bývalá manželka: Agáta Hanychová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dcera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herec, hudebník a moderátor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synem herečky Dany Batulkové a herce Davida Prachaře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členem kapely Nightwork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Člen poroty v ČESKO SLOVENSKO MÁ TALENT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Čertoviny, Přes prsty, LOVEní, Dvojka na zabití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Jakub Prachar - IMDb">
            <a:extLst>
              <a:ext uri="{FF2B5EF4-FFF2-40B4-BE49-F238E27FC236}">
                <a16:creationId xmlns:a16="http://schemas.microsoft.com/office/drawing/2014/main" id="{16AFB203-04BE-4E6A-AD6C-EF4337CE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47" y="1721416"/>
            <a:ext cx="2689881" cy="4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6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0861F-F743-4ED4-8BD1-27C9E738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ONDŘEJ VETCHÝ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99F18E-0AA4-4021-9AEB-1C39A4274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16.5.1962 (59 let), Jihlava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Manželka: Irena Vetchá Puškášová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děti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herec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S čerty nejsou žerty, Tajemství staré bambitky 1,2, Pohádky pro Emu,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Ženy v běhu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5E9918-3D62-41CF-BECB-8EB3C64C4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506" y="1313969"/>
            <a:ext cx="2568910" cy="386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44C0C-1864-4E6A-B088-D048DAA6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 TROJAN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5E0F17-749E-4BB5-A89A-FA25BB96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30.6.1964 (57 let) 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Manželka: Klára Pollertová -  Trojanová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děti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divadelní, filmový, televizní a dabingový herec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Pochází z herecké rodiny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Anděl Páně 1,2, Šarlatán, Šťastný Smolař, Bourák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870287-94E8-4C99-B2F2-3A17C62D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844" y="990600"/>
            <a:ext cx="3295393" cy="49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C2BF1-9B75-4B46-A9D4-328AD658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VLADIMÍR MENŠÍK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C2D2F3-0399-41FB-B1EB-8E825EF2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9.10. 1929, Invačice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Úmrtí: 29.5. 1988 (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 let), Brno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Manželka: Olga Strnadová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děti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herec, moderátor, lidový vypravěč a bavič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Pochází z herecké rodiny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Což takhle dát si špenát, Princ a Večernice, Bohouš, Létající Čestmír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5690D8-5D16-4FF0-A0EB-7F51D196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913" y="1520247"/>
            <a:ext cx="3448488" cy="29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9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E8879-2432-41A7-83FD-D2D7655D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MILOŠ KOPECKÝ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6BCB2B-6FF1-4CAE-B6FB-26D011A7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22.8. 1922, 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Úmrtí: 16.2. 1996 (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let), 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ženy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děti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divadelní a filmový herec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Nemocnice na kraji města, Adéla ještě nevečeřela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06DD2B-B51D-4A41-8545-F30C847D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42" y="1853967"/>
            <a:ext cx="3884262" cy="34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35F9C-1262-438C-A447-EBD3CAA0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VLASTA BURIAN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FD5DF1-A65C-477B-96F9-B7D027E29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narození: 9.4. 1891, Liberec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Úmrtí: 31.1. 1962 (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let), 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Manželka: Nina Cervenková – Burianová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dcera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divadelní herec, režisér, zpěvák, divadelní ředitel, sportovec, podnikatel,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filmový herec němé i zvukové éry filmu, mecenáš, spisovatel, mimik a imitátor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např.: Tři vejce do skla, Byl jednou jeden král, U pokladny stál,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Ducháček to zařídí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43DD8B-4621-48A0-B41F-BC1AEBDE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991" y="1279211"/>
            <a:ext cx="3081869" cy="44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6866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94</TotalTime>
  <Words>877</Words>
  <Application>Microsoft Office PowerPoint</Application>
  <PresentationFormat>Širokoúhlá obrazovka</PresentationFormat>
  <Paragraphs>128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Franklin Gothic Book</vt:lpstr>
      <vt:lpstr>Times New Roman</vt:lpstr>
      <vt:lpstr>Oříznutí</vt:lpstr>
      <vt:lpstr>ČEŠTÍ HERCI</vt:lpstr>
      <vt:lpstr>OBSAH</vt:lpstr>
      <vt:lpstr>BOLEK POLÍVKA</vt:lpstr>
      <vt:lpstr>JAKUB PRACHAŘ</vt:lpstr>
      <vt:lpstr>ONDŘEJ VETCHÝ</vt:lpstr>
      <vt:lpstr>IVAN TROJAN</vt:lpstr>
      <vt:lpstr>VLADIMÍR MENŠÍK</vt:lpstr>
      <vt:lpstr>MILOŠ KOPECKÝ</vt:lpstr>
      <vt:lpstr>VLASTA BURIAN</vt:lpstr>
      <vt:lpstr>MARTIN HOFMANN</vt:lpstr>
      <vt:lpstr>FRANTIŠEK FILIPOVSKÝ</vt:lpstr>
      <vt:lpstr>slovenskí herci </vt:lpstr>
      <vt:lpstr>Jozef Kroner </vt:lpstr>
      <vt:lpstr>Marián Labuda</vt:lpstr>
      <vt:lpstr>Maroš Kramár </vt:lpstr>
      <vt:lpstr>Milan Kňažko</vt:lpstr>
      <vt:lpstr>Milan Lasica </vt:lpstr>
      <vt:lpstr>Ján Koleník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ČEŠTÍ HERCI</dc:title>
  <dc:creator>martina.kaimlova@zsvodnanka.local</dc:creator>
  <cp:lastModifiedBy>martina.dvorakova@zsvodnanka.local</cp:lastModifiedBy>
  <cp:revision>13</cp:revision>
  <dcterms:created xsi:type="dcterms:W3CDTF">2022-04-26T06:18:09Z</dcterms:created>
  <dcterms:modified xsi:type="dcterms:W3CDTF">2022-04-28T06:53:59Z</dcterms:modified>
</cp:coreProperties>
</file>