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30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952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0122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4359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304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7419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4572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300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311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49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80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100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426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363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860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092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155C-31D7-40A1-AED0-1F2981A2A8C7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9BF41F-12E7-43D2-9473-341E061180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832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016AE-5A44-4273-9FB6-5E1D89794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043" y="2404534"/>
            <a:ext cx="8586057" cy="1646302"/>
          </a:xfrm>
        </p:spPr>
        <p:txBody>
          <a:bodyPr/>
          <a:lstStyle/>
          <a:p>
            <a:pPr algn="ctr"/>
            <a:r>
              <a:rPr lang="sk-SK" dirty="0"/>
              <a:t>Ako správne komunikovať? 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C6B14110-497D-4A1E-9F6F-45D3790AE825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sk-SK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76348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437CA-F964-45AC-A8C7-04BC517B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28" y="609600"/>
            <a:ext cx="3341516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2500" dirty="0"/>
              <a:t>Skúste porozmýšľať, čo je to komunikácia?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AE0A3F-0386-49C7-ABC7-0D9271024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378" y="2160589"/>
            <a:ext cx="4365222" cy="3788655"/>
          </a:xfrm>
        </p:spPr>
        <p:txBody>
          <a:bodyPr>
            <a:normAutofit/>
          </a:bodyPr>
          <a:lstStyle/>
          <a:p>
            <a:r>
              <a:rPr lang="sk-SK" dirty="0"/>
              <a:t>je to výmena informácií, myšlienok, názorov, pocitov</a:t>
            </a:r>
          </a:p>
          <a:p>
            <a:r>
              <a:rPr lang="sk-SK" dirty="0"/>
              <a:t>je to dorozumievanie medzi ľuďmi:</a:t>
            </a:r>
          </a:p>
          <a:p>
            <a:pPr lvl="1">
              <a:buFont typeface="Trebuchet MS" panose="020B0603020202020204" pitchFamily="34" charset="0"/>
              <a:buChar char="•"/>
            </a:pPr>
            <a:r>
              <a:rPr lang="sk-SK" sz="1800" dirty="0"/>
              <a:t>keď sa s niekým rozprávame,</a:t>
            </a:r>
          </a:p>
          <a:p>
            <a:pPr lvl="1">
              <a:buFont typeface="Trebuchet MS" panose="020B0603020202020204" pitchFamily="34" charset="0"/>
              <a:buChar char="•"/>
            </a:pPr>
            <a:r>
              <a:rPr lang="sk-SK" sz="1800" dirty="0"/>
              <a:t> pozdravíme sa,</a:t>
            </a:r>
          </a:p>
          <a:p>
            <a:pPr lvl="1">
              <a:buFont typeface="Trebuchet MS" panose="020B0603020202020204" pitchFamily="34" charset="0"/>
              <a:buChar char="•"/>
            </a:pPr>
            <a:r>
              <a:rPr lang="sk-SK" sz="1800" dirty="0"/>
              <a:t> píšeme si na mobile,</a:t>
            </a:r>
          </a:p>
          <a:p>
            <a:pPr lvl="1">
              <a:buFont typeface="Trebuchet MS" panose="020B0603020202020204" pitchFamily="34" charset="0"/>
              <a:buChar char="•"/>
            </a:pPr>
            <a:r>
              <a:rPr lang="sk-SK" sz="1800" dirty="0"/>
              <a:t> keď sa niekoho usmievame,</a:t>
            </a:r>
          </a:p>
          <a:p>
            <a:pPr lvl="1">
              <a:buFont typeface="Trebuchet MS" panose="020B0603020202020204" pitchFamily="34" charset="0"/>
              <a:buChar char="•"/>
            </a:pPr>
            <a:r>
              <a:rPr lang="sk-SK" sz="1800" dirty="0"/>
              <a:t> </a:t>
            </a:r>
            <a:r>
              <a:rPr lang="sk-SK" sz="1800" dirty="0" err="1"/>
              <a:t>zakýveme</a:t>
            </a:r>
            <a:r>
              <a:rPr lang="sk-SK" sz="1800" dirty="0"/>
              <a:t> si, </a:t>
            </a:r>
          </a:p>
          <a:p>
            <a:pPr lvl="1">
              <a:buFont typeface="Trebuchet MS" panose="020B0603020202020204" pitchFamily="34" charset="0"/>
              <a:buChar char="•"/>
            </a:pPr>
            <a:r>
              <a:rPr lang="sk-SK" sz="1800" dirty="0"/>
              <a:t>vyplazíme jazyk,  a iné.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3F431F-225D-4BF4-A16C-8E41434D7B0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2600" y="609600"/>
            <a:ext cx="2543767" cy="260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96A8A104-FCC1-4DAB-96D2-382CD56E00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4974" y="609600"/>
            <a:ext cx="2322838" cy="260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C289B54-42B1-4630-AA17-D181E7239F9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7277" y="3429000"/>
            <a:ext cx="1833959" cy="26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8CFBA86-30BA-4062-8F19-38548C1BF46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4519" y="3429000"/>
            <a:ext cx="2232190" cy="26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201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3533B-7331-4FDB-A233-203560338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6978"/>
          </a:xfrm>
        </p:spPr>
        <p:txBody>
          <a:bodyPr/>
          <a:lstStyle/>
          <a:p>
            <a:r>
              <a:rPr lang="sk-SK" dirty="0"/>
              <a:t>Čo je pri komunikácii dôležité?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DE989B-A2D5-4F9A-9883-4E077165E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560032"/>
          </a:xfrm>
        </p:spPr>
        <p:txBody>
          <a:bodyPr/>
          <a:lstStyle/>
          <a:p>
            <a:pPr marL="0" indent="0">
              <a:buNone/>
            </a:pPr>
            <a:r>
              <a:rPr lang="sk-SK" sz="2000" dirty="0"/>
              <a:t>Najdôležitejšie  pravidlo, ktoré by sme mali v komunikácii dodržiavať je: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4E50FC7A-7CA3-4501-B06C-9AEC987269AA}"/>
              </a:ext>
            </a:extLst>
          </p:cNvPr>
          <p:cNvSpPr txBox="1"/>
          <p:nvPr/>
        </p:nvSpPr>
        <p:spPr>
          <a:xfrm>
            <a:off x="2686756" y="3042356"/>
            <a:ext cx="78344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>
                <a:solidFill>
                  <a:srgbClr val="00B0F0"/>
                </a:solidFill>
              </a:rPr>
              <a:t>Správaj sa k druhým tak,</a:t>
            </a:r>
          </a:p>
          <a:p>
            <a:r>
              <a:rPr lang="sk-SK" sz="3600" dirty="0">
                <a:solidFill>
                  <a:srgbClr val="00B0F0"/>
                </a:solidFill>
              </a:rPr>
              <a:t>ako chceš aby sa oni správali k Tebe.</a:t>
            </a:r>
          </a:p>
          <a:p>
            <a:endParaRPr lang="sk-SK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C603303-BC7D-432D-808D-69869F1D3B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548" y="4623728"/>
            <a:ext cx="1867430" cy="194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BC109256-ADC1-4894-B4B4-E5D47D6C07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22" y="2912524"/>
            <a:ext cx="1229078" cy="150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809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B8D26-D37D-4F43-97A3-3EE75FAC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359" y="225778"/>
            <a:ext cx="3397955" cy="767644"/>
          </a:xfrm>
        </p:spPr>
        <p:txBody>
          <a:bodyPr/>
          <a:lstStyle/>
          <a:p>
            <a:r>
              <a:rPr lang="sk-SK" dirty="0"/>
              <a:t>Čo to znamená?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9DCAA0E-5AF4-4AE9-B151-8A4093A1A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6451"/>
            <a:ext cx="7699022" cy="2208211"/>
          </a:xfrm>
        </p:spPr>
        <p:txBody>
          <a:bodyPr/>
          <a:lstStyle/>
          <a:p>
            <a:r>
              <a:rPr lang="sk-SK" dirty="0"/>
              <a:t>keď sa budeš na neho usmievať, aj on sa bude usmievať na Teba,</a:t>
            </a:r>
          </a:p>
          <a:p>
            <a:r>
              <a:rPr lang="sk-SK" dirty="0"/>
              <a:t>keď mu povieš niečo pekné, pochváliš ho, aj on Ti povie niečo pekné,</a:t>
            </a:r>
          </a:p>
          <a:p>
            <a:r>
              <a:rPr lang="sk-SK" dirty="0"/>
              <a:t>keď budeš počúvať, čo hovorí, aj on bude počúvať Teba,</a:t>
            </a:r>
          </a:p>
          <a:p>
            <a:r>
              <a:rPr lang="sk-SK" dirty="0"/>
              <a:t>keď budeš s ním slušne rozprávať, aj on bude k Tebe slušný,</a:t>
            </a:r>
          </a:p>
          <a:p>
            <a:r>
              <a:rPr lang="sk-SK" dirty="0"/>
              <a:t>keď sa mu ospravedlníš, aj on sa Ti ospravedlní.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19A9506F-7C87-4F91-BCF5-EB5D4810B6C4}"/>
              </a:ext>
            </a:extLst>
          </p:cNvPr>
          <p:cNvSpPr txBox="1"/>
          <p:nvPr/>
        </p:nvSpPr>
        <p:spPr>
          <a:xfrm>
            <a:off x="3776314" y="331557"/>
            <a:ext cx="5497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rgbClr val="92D050"/>
                </a:solidFill>
              </a:rPr>
              <a:t>Predstav si, že sa rozprávaš s kamarátom...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D99BB3C5-2DA0-4FC8-8D2A-A27998A66674}"/>
              </a:ext>
            </a:extLst>
          </p:cNvPr>
          <p:cNvSpPr txBox="1"/>
          <p:nvPr/>
        </p:nvSpPr>
        <p:spPr>
          <a:xfrm>
            <a:off x="767825" y="3770728"/>
            <a:ext cx="5418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chemeClr val="accent1">
                    <a:lumMod val="75000"/>
                  </a:schemeClr>
                </a:solidFill>
              </a:rPr>
              <a:t>A teraz si predstav niečo iné...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3D0D1F79-DCC2-4580-8C12-801B201FDAE6}"/>
              </a:ext>
            </a:extLst>
          </p:cNvPr>
          <p:cNvSpPr txBox="1"/>
          <p:nvPr/>
        </p:nvSpPr>
        <p:spPr>
          <a:xfrm>
            <a:off x="677334" y="4293948"/>
            <a:ext cx="76085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keď na neho budeš kričať...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keď mu budeš nadávať, hovoriť škaredé veci...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keď sa budeš na neho hnevať...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keď sa mu neospravedlníš...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keď k nemu nebudeš slušný...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keď nebudeš počúvať, čo Ti hovorí... </a:t>
            </a:r>
          </a:p>
          <a:p>
            <a:endParaRPr lang="sk-SK" dirty="0"/>
          </a:p>
          <a:p>
            <a:r>
              <a:rPr lang="sk-SK" dirty="0"/>
              <a:t>Čo myslíš, ako sa bude k Tebe správať Tvoj kamarát?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B4045B10-9C6D-48CF-B289-A82A658C91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877" y="4966030"/>
            <a:ext cx="1124479" cy="94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431BB56A-6704-42AD-8BE6-1255537138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624" y="2181947"/>
            <a:ext cx="2154436" cy="107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151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D7003-D59A-47A8-AEF5-2EBA12720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5733"/>
          </a:xfrm>
        </p:spPr>
        <p:txBody>
          <a:bodyPr>
            <a:normAutofit fontScale="90000"/>
          </a:bodyPr>
          <a:lstStyle/>
          <a:p>
            <a:r>
              <a:rPr lang="sk-SK" dirty="0"/>
              <a:t>A čo z toho sa Ti páči viac?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3CF788C-8366-4AC9-9CAE-DE9C97540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20801"/>
            <a:ext cx="5836355" cy="3371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dirty="0"/>
              <a:t>Určite by si chcel aby:</a:t>
            </a:r>
          </a:p>
          <a:p>
            <a:pPr lvl="1"/>
            <a:r>
              <a:rPr lang="sk-SK" sz="1800" dirty="0"/>
              <a:t> sa k Tebe ostatní ľudia správali pekne, slušne,</a:t>
            </a:r>
          </a:p>
          <a:p>
            <a:pPr lvl="1"/>
            <a:r>
              <a:rPr lang="sk-SK" sz="1800" dirty="0"/>
              <a:t> sa na Teba usmievali, </a:t>
            </a:r>
          </a:p>
          <a:p>
            <a:pPr lvl="1"/>
            <a:r>
              <a:rPr lang="sk-SK" sz="1800" dirty="0"/>
              <a:t>si Ťa vypočuli, keď máš nejaký problém, </a:t>
            </a:r>
          </a:p>
          <a:p>
            <a:pPr lvl="1"/>
            <a:r>
              <a:rPr lang="sk-SK" sz="1800" dirty="0"/>
              <a:t>Ťa pochválili,</a:t>
            </a:r>
          </a:p>
          <a:p>
            <a:pPr lvl="1"/>
            <a:r>
              <a:rPr lang="sk-SK" sz="1800" dirty="0"/>
              <a:t>na Teba nekričali,</a:t>
            </a:r>
          </a:p>
          <a:p>
            <a:pPr lvl="1"/>
            <a:r>
              <a:rPr lang="sk-SK" sz="1800" dirty="0"/>
              <a:t>Ti nenadávali</a:t>
            </a:r>
          </a:p>
        </p:txBody>
      </p:sp>
      <p:pic>
        <p:nvPicPr>
          <p:cNvPr id="4118" name="Picture 22" descr="Zachej.sk • Samolepka: SMAJLÍK (3)">
            <a:extLst>
              <a:ext uri="{FF2B5EF4-FFF2-40B4-BE49-F238E27FC236}">
                <a16:creationId xmlns:a16="http://schemas.microsoft.com/office/drawing/2014/main" id="{67A0CCFE-65C1-428F-BA41-7A89C2C1A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392" y="1320801"/>
            <a:ext cx="30861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BlokTextu 13">
            <a:extLst>
              <a:ext uri="{FF2B5EF4-FFF2-40B4-BE49-F238E27FC236}">
                <a16:creationId xmlns:a16="http://schemas.microsoft.com/office/drawing/2014/main" id="{C9703763-C91C-4CD6-91B6-E44134E7FB10}"/>
              </a:ext>
            </a:extLst>
          </p:cNvPr>
          <p:cNvSpPr txBox="1"/>
          <p:nvPr/>
        </p:nvSpPr>
        <p:spPr>
          <a:xfrm>
            <a:off x="970844" y="4961466"/>
            <a:ext cx="756355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solidFill>
                  <a:srgbClr val="00B0F0"/>
                </a:solidFill>
              </a:rPr>
              <a:t>Tak sa podľa toho správaj!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008626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BE148-4EFA-45DE-A754-931C35069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9911"/>
          </a:xfrm>
        </p:spPr>
        <p:txBody>
          <a:bodyPr/>
          <a:lstStyle/>
          <a:p>
            <a:r>
              <a:rPr lang="sk-SK" dirty="0"/>
              <a:t>A čo je ešte pri komunikácii dôležité?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67287DE-F0E8-4C70-8247-97BA8DF47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1379"/>
            <a:ext cx="8596668" cy="466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Aby si vedel:</a:t>
            </a:r>
          </a:p>
          <a:p>
            <a:pPr lvl="1"/>
            <a:r>
              <a:rPr lang="sk-SK" sz="1800" dirty="0"/>
              <a:t>povedať ako sa cítiš (mám sa dobre, cítim sa chorý, je mi zle)</a:t>
            </a:r>
          </a:p>
          <a:p>
            <a:pPr lvl="1"/>
            <a:r>
              <a:rPr lang="sk-SK" sz="1800" dirty="0"/>
              <a:t>povedať čo Ťa trápi, (bolí ma brucho, pohádal som sa s kamarátom)</a:t>
            </a:r>
          </a:p>
          <a:p>
            <a:pPr lvl="1"/>
            <a:r>
              <a:rPr lang="sk-SK" sz="1800" dirty="0"/>
              <a:t>povedať aký máš problém (stratil som sa, zmeškal som autobus)</a:t>
            </a:r>
          </a:p>
          <a:p>
            <a:pPr lvl="1"/>
            <a:r>
              <a:rPr lang="sk-SK" sz="1800" dirty="0"/>
              <a:t>povedať svoj vlastný názor (nemyslím, že je to dobré, nezdá sa mi to)</a:t>
            </a:r>
          </a:p>
          <a:p>
            <a:pPr lvl="1"/>
            <a:r>
              <a:rPr lang="sk-SK" sz="1800" dirty="0"/>
              <a:t>ospravedlniť sa (prepáč, už to viac neurobím, bola to hlúposť)</a:t>
            </a:r>
          </a:p>
          <a:p>
            <a:pPr lvl="1"/>
            <a:r>
              <a:rPr lang="sk-SK" sz="1800" dirty="0"/>
              <a:t>požiadať o pomoc (prosím, pomôž mi s úlohou)</a:t>
            </a:r>
          </a:p>
          <a:p>
            <a:pPr lvl="1"/>
            <a:r>
              <a:rPr lang="sk-SK" sz="1800" dirty="0"/>
              <a:t>kedy môžeš hovoriť a kedy nie (keď rozpráva pani učiteľka, som ticho a počúvam)</a:t>
            </a:r>
          </a:p>
          <a:p>
            <a:pPr lvl="1"/>
            <a:r>
              <a:rPr lang="sk-SK" sz="1800" dirty="0"/>
              <a:t>ako sa dohodnúť (dnes sa budeme hrať tak ako ja chcem a zajtra ako ty chceš)</a:t>
            </a:r>
          </a:p>
        </p:txBody>
      </p:sp>
      <p:pic>
        <p:nvPicPr>
          <p:cNvPr id="7170" name="Picture 2" descr="Vektor zasněný smajlík #24779959 | fotobanka Fotky&amp;Foto">
            <a:extLst>
              <a:ext uri="{FF2B5EF4-FFF2-40B4-BE49-F238E27FC236}">
                <a16:creationId xmlns:a16="http://schemas.microsoft.com/office/drawing/2014/main" id="{E7AC483A-60F5-42E0-876F-911C518FA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101" y="344310"/>
            <a:ext cx="3162441" cy="264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43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A74D5-AE4A-4B1A-916D-2C5E10248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3413" y="609600"/>
            <a:ext cx="4699321" cy="91825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k-SK" sz="2800" dirty="0"/>
              <a:t>Teraz si poďme zahrať hru  „Počúvanie a mlčanie“. </a:t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155D30-FDD5-4ABD-9C82-24E9D8607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1701479"/>
            <a:ext cx="4064439" cy="43398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Keď sa stretneš s kamarátmi, sadnite si a každý kamarát má jednu minútu na to, aby ostatným povedal, ako sa má, aký mal deň a čo má nové. </a:t>
            </a:r>
          </a:p>
          <a:p>
            <a:pPr>
              <a:lnSpc>
                <a:spcPct val="90000"/>
              </a:lnSpc>
            </a:pPr>
            <a:r>
              <a:rPr lang="sk-SK" dirty="0"/>
              <a:t>Ostatní ticho počúvajú toho kto rozpráva, neprerušujú ho a snažia sa nehodnotiť, čo kamarát hovorí. Postupne sa vystriedajú všetci kamaráti. </a:t>
            </a:r>
          </a:p>
          <a:p>
            <a:pPr>
              <a:lnSpc>
                <a:spcPct val="90000"/>
              </a:lnSpc>
            </a:pPr>
            <a:r>
              <a:rPr lang="sk-SK" dirty="0"/>
              <a:t>Tak čo, dokázali ste počúvať kamaráta? Bolo ťažké byť ticho a neskákať mu do reči? </a:t>
            </a:r>
          </a:p>
          <a:p>
            <a:pPr>
              <a:lnSpc>
                <a:spcPct val="90000"/>
              </a:lnSpc>
            </a:pPr>
            <a:r>
              <a:rPr lang="sk-SK" dirty="0"/>
              <a:t>Aký ste mali pocit, keď vás všetci počúvali?</a:t>
            </a:r>
          </a:p>
          <a:p>
            <a:pPr>
              <a:lnSpc>
                <a:spcPct val="90000"/>
              </a:lnSpc>
            </a:pPr>
            <a:endParaRPr lang="sk-SK" sz="1500" dirty="0"/>
          </a:p>
        </p:txBody>
      </p:sp>
      <p:pic>
        <p:nvPicPr>
          <p:cNvPr id="4" name="Picture 4" descr="Hush smajlík obrazy na stěnu • obrazy smajlíky, psst, ššš ...">
            <a:extLst>
              <a:ext uri="{FF2B5EF4-FFF2-40B4-BE49-F238E27FC236}">
                <a16:creationId xmlns:a16="http://schemas.microsoft.com/office/drawing/2014/main" id="{02A2D29A-5453-4B24-855E-A6189C87E7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9" r="4717"/>
          <a:stretch/>
        </p:blipFill>
        <p:spPr bwMode="auto">
          <a:xfrm>
            <a:off x="20" y="0"/>
            <a:ext cx="5209543" cy="6622326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6755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4B1C6-C430-492F-B74C-69FA0A3A8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1067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Verím, že sa Vám táto prezentácia páčila a uvedomili ste si, čo je pri komunikácii dôležité. </a:t>
            </a:r>
          </a:p>
        </p:txBody>
      </p:sp>
      <p:pic>
        <p:nvPicPr>
          <p:cNvPr id="6148" name="Picture 4" descr="Pin on Smajlíky">
            <a:extLst>
              <a:ext uri="{FF2B5EF4-FFF2-40B4-BE49-F238E27FC236}">
                <a16:creationId xmlns:a16="http://schemas.microsoft.com/office/drawing/2014/main" id="{9CAD265A-5E09-4537-B0BE-9ECD30BA97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805" y="2374955"/>
            <a:ext cx="6053771" cy="422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89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541</Words>
  <Application>Microsoft Office PowerPoint</Application>
  <PresentationFormat>Širokouhlá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Fazeta</vt:lpstr>
      <vt:lpstr>Ako správne komunikovať? </vt:lpstr>
      <vt:lpstr>Skúste porozmýšľať, čo je to komunikácia?</vt:lpstr>
      <vt:lpstr>Čo je pri komunikácii dôležité?</vt:lpstr>
      <vt:lpstr>Čo to znamená? </vt:lpstr>
      <vt:lpstr>A čo z toho sa Ti páči viac?</vt:lpstr>
      <vt:lpstr>A čo je ešte pri komunikácii dôležité?</vt:lpstr>
      <vt:lpstr>Teraz si poďme zahrať hru  „Počúvanie a mlčanie“.  </vt:lpstr>
      <vt:lpstr>Verím, že sa Vám táto prezentácia páčila a uvedomili ste si, čo je pri komunikácii dôležité.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správne komunikovať?</dc:title>
  <dc:creator>Základná škola SNP 13</dc:creator>
  <cp:lastModifiedBy>Základná škola SNP 13</cp:lastModifiedBy>
  <cp:revision>22</cp:revision>
  <dcterms:created xsi:type="dcterms:W3CDTF">2020-05-04T18:33:45Z</dcterms:created>
  <dcterms:modified xsi:type="dcterms:W3CDTF">2020-05-04T21:48:04Z</dcterms:modified>
</cp:coreProperties>
</file>