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5" r:id="rId6"/>
    <p:sldId id="267" r:id="rId7"/>
    <p:sldId id="266" r:id="rId8"/>
    <p:sldId id="268" r:id="rId9"/>
    <p:sldId id="269" r:id="rId10"/>
    <p:sldId id="270" r:id="rId11"/>
    <p:sldId id="271" r:id="rId12"/>
    <p:sldId id="272" r:id="rId13"/>
    <p:sldId id="261" r:id="rId14"/>
    <p:sldId id="259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ĺž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Zaoblený obdĺž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solidFill>
            <a:schemeClr val="accent1">
              <a:lumMod val="20000"/>
              <a:lumOff val="80000"/>
            </a:schemeClr>
          </a:solidFill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16. 3. 2020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16. 3. 2020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16. 3. 2020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16. 3. 2020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ĺž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ĺž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16. 3. 2020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7" name="Obdĺž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16. 3. 2020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16. 3. 2020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16. 3. 2020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16. 3. 2020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ĺž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16. 3. 2020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16. 3. 2020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Obdĺž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ĺž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/>
              <a:t>Ak chcete pridať obrázok, kliknite na ikonu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aoblený obdĺžnik 7"/>
          <p:cNvSpPr/>
          <p:nvPr userDrawn="1"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solidFill>
            <a:schemeClr val="accent1">
              <a:lumMod val="20000"/>
              <a:lumOff val="80000"/>
            </a:schemeClr>
          </a:solidFill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16. 3. 2020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95400" y="4191000"/>
            <a:ext cx="6400800" cy="609600"/>
          </a:xfrm>
        </p:spPr>
        <p:txBody>
          <a:bodyPr/>
          <a:lstStyle/>
          <a:p>
            <a:r>
              <a:rPr lang="sk-SK" b="1" dirty="0">
                <a:latin typeface="Arial" pitchFamily="34" charset="0"/>
                <a:cs typeface="Arial" pitchFamily="34" charset="0"/>
              </a:rPr>
              <a:t>Mgr. Lýdia Rezničáková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>
                <a:latin typeface="Arial" pitchFamily="34" charset="0"/>
                <a:cs typeface="Arial" pitchFamily="34" charset="0"/>
              </a:rPr>
              <a:t>Priraď správne číslo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ál 8"/>
          <p:cNvSpPr/>
          <p:nvPr/>
        </p:nvSpPr>
        <p:spPr>
          <a:xfrm>
            <a:off x="914400" y="1524000"/>
            <a:ext cx="7696200" cy="4495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Ovál 15"/>
          <p:cNvSpPr/>
          <p:nvPr/>
        </p:nvSpPr>
        <p:spPr>
          <a:xfrm>
            <a:off x="3733800" y="1295400"/>
            <a:ext cx="1447800" cy="14478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6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sk-SK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Skupina 26"/>
          <p:cNvGrpSpPr/>
          <p:nvPr/>
        </p:nvGrpSpPr>
        <p:grpSpPr>
          <a:xfrm>
            <a:off x="1981200" y="381000"/>
            <a:ext cx="1371600" cy="1371600"/>
            <a:chOff x="1447800" y="1447800"/>
            <a:chExt cx="1371600" cy="13716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4" name="Skupina 25"/>
            <p:cNvGrpSpPr/>
            <p:nvPr/>
          </p:nvGrpSpPr>
          <p:grpSpPr>
            <a:xfrm>
              <a:off x="1447800" y="1447800"/>
              <a:ext cx="1371600" cy="1371600"/>
              <a:chOff x="1447800" y="1447800"/>
              <a:chExt cx="1371600" cy="1371600"/>
            </a:xfrm>
          </p:grpSpPr>
          <p:sp>
            <p:nvSpPr>
              <p:cNvPr id="17" name="Ovál 16"/>
              <p:cNvSpPr/>
              <p:nvPr/>
            </p:nvSpPr>
            <p:spPr>
              <a:xfrm>
                <a:off x="1447800" y="1447800"/>
                <a:ext cx="1371600" cy="1371600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grpSp>
            <p:nvGrpSpPr>
              <p:cNvPr id="5" name="Skupina 22"/>
              <p:cNvGrpSpPr/>
              <p:nvPr/>
            </p:nvGrpSpPr>
            <p:grpSpPr>
              <a:xfrm>
                <a:off x="2209800" y="1752600"/>
                <a:ext cx="304800" cy="304800"/>
                <a:chOff x="1752600" y="1828800"/>
                <a:chExt cx="304800" cy="304800"/>
              </a:xfrm>
            </p:grpSpPr>
            <p:sp>
              <p:nvSpPr>
                <p:cNvPr id="24" name="Ovál 23"/>
                <p:cNvSpPr/>
                <p:nvPr/>
              </p:nvSpPr>
              <p:spPr>
                <a:xfrm>
                  <a:off x="1752600" y="1828800"/>
                  <a:ext cx="304800" cy="304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25" name="Ovál 24"/>
                <p:cNvSpPr/>
                <p:nvPr/>
              </p:nvSpPr>
              <p:spPr>
                <a:xfrm>
                  <a:off x="1828800" y="1981200"/>
                  <a:ext cx="152400" cy="1524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  <p:sp>
            <p:nvSpPr>
              <p:cNvPr id="20" name="Ohnutý pruh 19"/>
              <p:cNvSpPr/>
              <p:nvPr/>
            </p:nvSpPr>
            <p:spPr>
              <a:xfrm rot="10526271">
                <a:off x="1845897" y="2083950"/>
                <a:ext cx="685800" cy="457200"/>
              </a:xfrm>
              <a:prstGeom prst="blockArc">
                <a:avLst>
                  <a:gd name="adj1" fmla="val 10800000"/>
                  <a:gd name="adj2" fmla="val 20653426"/>
                  <a:gd name="adj3" fmla="val 6824"/>
                </a:avLst>
              </a:prstGeom>
              <a:solidFill>
                <a:srgbClr val="FF505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Skupina 21"/>
            <p:cNvGrpSpPr/>
            <p:nvPr/>
          </p:nvGrpSpPr>
          <p:grpSpPr>
            <a:xfrm>
              <a:off x="1752600" y="1828800"/>
              <a:ext cx="304800" cy="304800"/>
              <a:chOff x="1752600" y="1828800"/>
              <a:chExt cx="304800" cy="304800"/>
            </a:xfrm>
          </p:grpSpPr>
          <p:sp>
            <p:nvSpPr>
              <p:cNvPr id="18" name="Ovál 17"/>
              <p:cNvSpPr/>
              <p:nvPr/>
            </p:nvSpPr>
            <p:spPr>
              <a:xfrm>
                <a:off x="1752600" y="18288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21" name="Ovál 20"/>
              <p:cNvSpPr/>
              <p:nvPr/>
            </p:nvSpPr>
            <p:spPr>
              <a:xfrm>
                <a:off x="1828800" y="19812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</p:grpSp>
      <p:sp>
        <p:nvSpPr>
          <p:cNvPr id="11" name="Ovál 10"/>
          <p:cNvSpPr/>
          <p:nvPr/>
        </p:nvSpPr>
        <p:spPr>
          <a:xfrm>
            <a:off x="40386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9" name="Ovál 28"/>
          <p:cNvSpPr/>
          <p:nvPr/>
        </p:nvSpPr>
        <p:spPr>
          <a:xfrm>
            <a:off x="49530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0" name="Ovál 29"/>
          <p:cNvSpPr/>
          <p:nvPr/>
        </p:nvSpPr>
        <p:spPr>
          <a:xfrm>
            <a:off x="58674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1" name="Ovál 30"/>
          <p:cNvSpPr/>
          <p:nvPr/>
        </p:nvSpPr>
        <p:spPr>
          <a:xfrm>
            <a:off x="76962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14" name="Ovál 13"/>
          <p:cNvSpPr/>
          <p:nvPr/>
        </p:nvSpPr>
        <p:spPr>
          <a:xfrm>
            <a:off x="67818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2" name="Tlačidlo akcie: Dopredu alebo Ďalej 31">
            <a:hlinkClick r:id="" action="ppaction://hlinkshowjump?jump=nextslide" highlightClick="1"/>
          </p:cNvPr>
          <p:cNvSpPr/>
          <p:nvPr/>
        </p:nvSpPr>
        <p:spPr>
          <a:xfrm>
            <a:off x="8229600" y="1676400"/>
            <a:ext cx="762000" cy="381000"/>
          </a:xfrm>
          <a:prstGeom prst="actionButtonForwardNex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8" name="Obrázok 27" descr="Obrázok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2819400" y="2514600"/>
            <a:ext cx="2133600" cy="2987041"/>
          </a:xfrm>
          <a:prstGeom prst="rect">
            <a:avLst/>
          </a:prstGeom>
        </p:spPr>
      </p:pic>
      <p:pic>
        <p:nvPicPr>
          <p:cNvPr id="33" name="Obrázok 32" descr="Obrázok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2438400"/>
            <a:ext cx="2011605" cy="2816248"/>
          </a:xfrm>
          <a:prstGeom prst="rect">
            <a:avLst/>
          </a:prstGeom>
        </p:spPr>
      </p:pic>
      <p:pic>
        <p:nvPicPr>
          <p:cNvPr id="27" name="Obrázok 26" descr="Obrázok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1371600" y="2590800"/>
            <a:ext cx="2002971" cy="2804161"/>
          </a:xfrm>
          <a:prstGeom prst="rect">
            <a:avLst/>
          </a:prstGeom>
        </p:spPr>
      </p:pic>
      <p:pic>
        <p:nvPicPr>
          <p:cNvPr id="34" name="Obrázok 33" descr="Obrázok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6248400" y="2286000"/>
            <a:ext cx="2002971" cy="28041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5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16" grpId="0" animBg="1"/>
      <p:bldP spid="11" grpId="0" animBg="1"/>
      <p:bldP spid="11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14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ál 8"/>
          <p:cNvSpPr/>
          <p:nvPr/>
        </p:nvSpPr>
        <p:spPr>
          <a:xfrm>
            <a:off x="914400" y="1524000"/>
            <a:ext cx="7696200" cy="4495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2" name="Tlačidlo akcie: Dopredu alebo Ďalej 31">
            <a:hlinkClick r:id="" action="ppaction://hlinkshowjump?jump=nextslide" highlightClick="1"/>
          </p:cNvPr>
          <p:cNvSpPr/>
          <p:nvPr/>
        </p:nvSpPr>
        <p:spPr>
          <a:xfrm>
            <a:off x="8229600" y="1676400"/>
            <a:ext cx="762000" cy="381000"/>
          </a:xfrm>
          <a:prstGeom prst="actionButtonForwardNex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1" name="Ovál 30"/>
          <p:cNvSpPr/>
          <p:nvPr/>
        </p:nvSpPr>
        <p:spPr>
          <a:xfrm>
            <a:off x="49530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9" name="Ovál 28"/>
          <p:cNvSpPr/>
          <p:nvPr/>
        </p:nvSpPr>
        <p:spPr>
          <a:xfrm>
            <a:off x="67818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1" name="Ovál 10"/>
          <p:cNvSpPr/>
          <p:nvPr/>
        </p:nvSpPr>
        <p:spPr>
          <a:xfrm>
            <a:off x="40386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4" name="Ovál 13"/>
          <p:cNvSpPr/>
          <p:nvPr/>
        </p:nvSpPr>
        <p:spPr>
          <a:xfrm>
            <a:off x="58674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0" name="Ovál 29"/>
          <p:cNvSpPr/>
          <p:nvPr/>
        </p:nvSpPr>
        <p:spPr>
          <a:xfrm>
            <a:off x="76962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  <p:pic>
        <p:nvPicPr>
          <p:cNvPr id="23" name="Obrázok 22" descr="Obrázok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2133600"/>
            <a:ext cx="1785980" cy="2370020"/>
          </a:xfrm>
          <a:prstGeom prst="rect">
            <a:avLst/>
          </a:prstGeom>
        </p:spPr>
      </p:pic>
      <p:pic>
        <p:nvPicPr>
          <p:cNvPr id="26" name="Obrázok 25" descr="Obrázok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2400" y="3048000"/>
            <a:ext cx="1785980" cy="2370020"/>
          </a:xfrm>
          <a:prstGeom prst="rect">
            <a:avLst/>
          </a:prstGeom>
        </p:spPr>
      </p:pic>
      <p:pic>
        <p:nvPicPr>
          <p:cNvPr id="27" name="Obrázok 26" descr="Obrázok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2600" y="2362200"/>
            <a:ext cx="1785980" cy="2370020"/>
          </a:xfrm>
          <a:prstGeom prst="rect">
            <a:avLst/>
          </a:prstGeom>
        </p:spPr>
      </p:pic>
      <p:sp>
        <p:nvSpPr>
          <p:cNvPr id="16" name="Ovál 15"/>
          <p:cNvSpPr/>
          <p:nvPr/>
        </p:nvSpPr>
        <p:spPr>
          <a:xfrm>
            <a:off x="7162800" y="3505200"/>
            <a:ext cx="1447800" cy="14478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6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sk-SK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Skupina 26"/>
          <p:cNvGrpSpPr/>
          <p:nvPr/>
        </p:nvGrpSpPr>
        <p:grpSpPr>
          <a:xfrm>
            <a:off x="4724400" y="685800"/>
            <a:ext cx="1371600" cy="1371600"/>
            <a:chOff x="1447800" y="1447800"/>
            <a:chExt cx="1371600" cy="13716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3" name="Skupina 25"/>
            <p:cNvGrpSpPr/>
            <p:nvPr/>
          </p:nvGrpSpPr>
          <p:grpSpPr>
            <a:xfrm>
              <a:off x="1447800" y="1447800"/>
              <a:ext cx="1371600" cy="1371600"/>
              <a:chOff x="1447800" y="1447800"/>
              <a:chExt cx="1371600" cy="1371600"/>
            </a:xfrm>
          </p:grpSpPr>
          <p:sp>
            <p:nvSpPr>
              <p:cNvPr id="17" name="Ovál 16"/>
              <p:cNvSpPr/>
              <p:nvPr/>
            </p:nvSpPr>
            <p:spPr>
              <a:xfrm>
                <a:off x="1447800" y="1447800"/>
                <a:ext cx="1371600" cy="1371600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grpSp>
            <p:nvGrpSpPr>
              <p:cNvPr id="4" name="Skupina 22"/>
              <p:cNvGrpSpPr/>
              <p:nvPr/>
            </p:nvGrpSpPr>
            <p:grpSpPr>
              <a:xfrm>
                <a:off x="2209800" y="1752600"/>
                <a:ext cx="304800" cy="304800"/>
                <a:chOff x="1752600" y="1828800"/>
                <a:chExt cx="304800" cy="304800"/>
              </a:xfrm>
            </p:grpSpPr>
            <p:sp>
              <p:nvSpPr>
                <p:cNvPr id="24" name="Ovál 23"/>
                <p:cNvSpPr/>
                <p:nvPr/>
              </p:nvSpPr>
              <p:spPr>
                <a:xfrm>
                  <a:off x="1752600" y="1828800"/>
                  <a:ext cx="304800" cy="304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25" name="Ovál 24"/>
                <p:cNvSpPr/>
                <p:nvPr/>
              </p:nvSpPr>
              <p:spPr>
                <a:xfrm>
                  <a:off x="1828800" y="1981200"/>
                  <a:ext cx="152400" cy="1524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  <p:sp>
            <p:nvSpPr>
              <p:cNvPr id="20" name="Ohnutý pruh 19"/>
              <p:cNvSpPr/>
              <p:nvPr/>
            </p:nvSpPr>
            <p:spPr>
              <a:xfrm rot="10526271">
                <a:off x="1845897" y="2083950"/>
                <a:ext cx="685800" cy="457200"/>
              </a:xfrm>
              <a:prstGeom prst="blockArc">
                <a:avLst>
                  <a:gd name="adj1" fmla="val 10800000"/>
                  <a:gd name="adj2" fmla="val 20653426"/>
                  <a:gd name="adj3" fmla="val 6824"/>
                </a:avLst>
              </a:prstGeom>
              <a:solidFill>
                <a:srgbClr val="FF505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" name="Skupina 21"/>
            <p:cNvGrpSpPr/>
            <p:nvPr/>
          </p:nvGrpSpPr>
          <p:grpSpPr>
            <a:xfrm>
              <a:off x="1752600" y="1828800"/>
              <a:ext cx="304800" cy="304800"/>
              <a:chOff x="1752600" y="1828800"/>
              <a:chExt cx="304800" cy="304800"/>
            </a:xfrm>
          </p:grpSpPr>
          <p:sp>
            <p:nvSpPr>
              <p:cNvPr id="18" name="Ovál 17"/>
              <p:cNvSpPr/>
              <p:nvPr/>
            </p:nvSpPr>
            <p:spPr>
              <a:xfrm>
                <a:off x="1752600" y="18288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21" name="Ovál 20"/>
              <p:cNvSpPr/>
              <p:nvPr/>
            </p:nvSpPr>
            <p:spPr>
              <a:xfrm>
                <a:off x="1828800" y="19812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5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2" grpId="0" animBg="1"/>
      <p:bldP spid="31" grpId="0" animBg="1"/>
      <p:bldP spid="31" grpId="1" animBg="1"/>
      <p:bldP spid="29" grpId="0" animBg="1"/>
      <p:bldP spid="29" grpId="1" animBg="1"/>
      <p:bldP spid="11" grpId="0" animBg="1"/>
      <p:bldP spid="11" grpId="1" animBg="1"/>
      <p:bldP spid="14" grpId="0" animBg="1"/>
      <p:bldP spid="30" grpId="0" animBg="1"/>
      <p:bldP spid="30" grpId="1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ál 8"/>
          <p:cNvSpPr/>
          <p:nvPr/>
        </p:nvSpPr>
        <p:spPr>
          <a:xfrm>
            <a:off x="914400" y="1524000"/>
            <a:ext cx="7696200" cy="4495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2" name="Tlačidlo akcie: Dopredu alebo Ďalej 31">
            <a:hlinkClick r:id="" action="ppaction://hlinkshowjump?jump=nextslide" highlightClick="1"/>
          </p:cNvPr>
          <p:cNvSpPr/>
          <p:nvPr/>
        </p:nvSpPr>
        <p:spPr>
          <a:xfrm>
            <a:off x="8229600" y="1676400"/>
            <a:ext cx="762000" cy="381000"/>
          </a:xfrm>
          <a:prstGeom prst="actionButtonForwardNex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1" name="Ovál 30"/>
          <p:cNvSpPr/>
          <p:nvPr/>
        </p:nvSpPr>
        <p:spPr>
          <a:xfrm>
            <a:off x="49530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9" name="Ovál 28"/>
          <p:cNvSpPr/>
          <p:nvPr/>
        </p:nvSpPr>
        <p:spPr>
          <a:xfrm>
            <a:off x="67818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4" name="Ovál 13"/>
          <p:cNvSpPr/>
          <p:nvPr/>
        </p:nvSpPr>
        <p:spPr>
          <a:xfrm>
            <a:off x="76962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30" name="Ovál 29"/>
          <p:cNvSpPr/>
          <p:nvPr/>
        </p:nvSpPr>
        <p:spPr>
          <a:xfrm>
            <a:off x="58674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6" name="Ovál 15"/>
          <p:cNvSpPr/>
          <p:nvPr/>
        </p:nvSpPr>
        <p:spPr>
          <a:xfrm>
            <a:off x="6629400" y="3429000"/>
            <a:ext cx="1447800" cy="14478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6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sk-SK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ál 10"/>
          <p:cNvSpPr/>
          <p:nvPr/>
        </p:nvSpPr>
        <p:spPr>
          <a:xfrm>
            <a:off x="40386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pic>
        <p:nvPicPr>
          <p:cNvPr id="33" name="Obrázok 32" descr="Obrázok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3400" y="1905000"/>
            <a:ext cx="2334575" cy="3578056"/>
          </a:xfrm>
          <a:prstGeom prst="rect">
            <a:avLst/>
          </a:prstGeom>
        </p:spPr>
      </p:pic>
      <p:pic>
        <p:nvPicPr>
          <p:cNvPr id="1026" name="Picture 2" descr="Výsledok vyhľadávania obrázkov pre dopyt plum clipart picture free downloa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2057400"/>
            <a:ext cx="2514600" cy="3630159"/>
          </a:xfrm>
          <a:prstGeom prst="rect">
            <a:avLst/>
          </a:prstGeom>
          <a:noFill/>
        </p:spPr>
      </p:pic>
      <p:grpSp>
        <p:nvGrpSpPr>
          <p:cNvPr id="2" name="Skupina 26"/>
          <p:cNvGrpSpPr/>
          <p:nvPr/>
        </p:nvGrpSpPr>
        <p:grpSpPr>
          <a:xfrm>
            <a:off x="3124200" y="533400"/>
            <a:ext cx="1371600" cy="1371600"/>
            <a:chOff x="1447800" y="1447800"/>
            <a:chExt cx="1371600" cy="13716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3" name="Skupina 25"/>
            <p:cNvGrpSpPr/>
            <p:nvPr/>
          </p:nvGrpSpPr>
          <p:grpSpPr>
            <a:xfrm>
              <a:off x="1447800" y="1447800"/>
              <a:ext cx="1371600" cy="1371600"/>
              <a:chOff x="1447800" y="1447800"/>
              <a:chExt cx="1371600" cy="1371600"/>
            </a:xfrm>
          </p:grpSpPr>
          <p:sp>
            <p:nvSpPr>
              <p:cNvPr id="17" name="Ovál 16"/>
              <p:cNvSpPr/>
              <p:nvPr/>
            </p:nvSpPr>
            <p:spPr>
              <a:xfrm>
                <a:off x="1447800" y="1447800"/>
                <a:ext cx="1371600" cy="1371600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grpSp>
            <p:nvGrpSpPr>
              <p:cNvPr id="4" name="Skupina 22"/>
              <p:cNvGrpSpPr/>
              <p:nvPr/>
            </p:nvGrpSpPr>
            <p:grpSpPr>
              <a:xfrm>
                <a:off x="2209800" y="1752600"/>
                <a:ext cx="304800" cy="304800"/>
                <a:chOff x="1752600" y="1828800"/>
                <a:chExt cx="304800" cy="304800"/>
              </a:xfrm>
            </p:grpSpPr>
            <p:sp>
              <p:nvSpPr>
                <p:cNvPr id="24" name="Ovál 23"/>
                <p:cNvSpPr/>
                <p:nvPr/>
              </p:nvSpPr>
              <p:spPr>
                <a:xfrm>
                  <a:off x="1752600" y="1828800"/>
                  <a:ext cx="304800" cy="304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25" name="Ovál 24"/>
                <p:cNvSpPr/>
                <p:nvPr/>
              </p:nvSpPr>
              <p:spPr>
                <a:xfrm>
                  <a:off x="1828800" y="1981200"/>
                  <a:ext cx="152400" cy="1524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  <p:sp>
            <p:nvSpPr>
              <p:cNvPr id="20" name="Ohnutý pruh 19"/>
              <p:cNvSpPr/>
              <p:nvPr/>
            </p:nvSpPr>
            <p:spPr>
              <a:xfrm rot="10526271">
                <a:off x="1845897" y="2083950"/>
                <a:ext cx="685800" cy="457200"/>
              </a:xfrm>
              <a:prstGeom prst="blockArc">
                <a:avLst>
                  <a:gd name="adj1" fmla="val 10800000"/>
                  <a:gd name="adj2" fmla="val 20653426"/>
                  <a:gd name="adj3" fmla="val 6824"/>
                </a:avLst>
              </a:prstGeom>
              <a:solidFill>
                <a:srgbClr val="FF505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" name="Skupina 21"/>
            <p:cNvGrpSpPr/>
            <p:nvPr/>
          </p:nvGrpSpPr>
          <p:grpSpPr>
            <a:xfrm>
              <a:off x="1752600" y="1828800"/>
              <a:ext cx="304800" cy="304800"/>
              <a:chOff x="1752600" y="1828800"/>
              <a:chExt cx="304800" cy="304800"/>
            </a:xfrm>
          </p:grpSpPr>
          <p:sp>
            <p:nvSpPr>
              <p:cNvPr id="18" name="Ovál 17"/>
              <p:cNvSpPr/>
              <p:nvPr/>
            </p:nvSpPr>
            <p:spPr>
              <a:xfrm>
                <a:off x="1752600" y="18288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21" name="Ovál 20"/>
              <p:cNvSpPr/>
              <p:nvPr/>
            </p:nvSpPr>
            <p:spPr>
              <a:xfrm>
                <a:off x="1828800" y="19812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5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2" grpId="0" animBg="1"/>
      <p:bldP spid="31" grpId="0" animBg="1"/>
      <p:bldP spid="31" grpId="1" animBg="1"/>
      <p:bldP spid="29" grpId="0" animBg="1"/>
      <p:bldP spid="29" grpId="1" animBg="1"/>
      <p:bldP spid="14" grpId="0" animBg="1"/>
      <p:bldP spid="30" grpId="0" animBg="1"/>
      <p:bldP spid="30" grpId="1" animBg="1"/>
      <p:bldP spid="16" grpId="0" animBg="1"/>
      <p:bldP spid="11" grpId="0" animBg="1"/>
      <p:bldP spid="11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Verím, že sa Vám darilo.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k-SK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Nezabudnite, že ovocie obsahuje vitamíny.</a:t>
            </a:r>
          </a:p>
          <a:p>
            <a:pPr>
              <a:buNone/>
            </a:pPr>
            <a:r>
              <a:rPr lang="sk-SK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Ovocie je zdravé jedlo. Pomenujte toto ovocie.</a:t>
            </a:r>
          </a:p>
        </p:txBody>
      </p:sp>
      <p:pic>
        <p:nvPicPr>
          <p:cNvPr id="4" name="Picture 2" descr="Výsledok vyhľadávania obrázkov pre dopyt plum clipart picture free downlo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514600"/>
            <a:ext cx="1952989" cy="2819400"/>
          </a:xfrm>
          <a:prstGeom prst="rect">
            <a:avLst/>
          </a:prstGeom>
          <a:noFill/>
        </p:spPr>
      </p:pic>
      <p:pic>
        <p:nvPicPr>
          <p:cNvPr id="5" name="Picture 2" descr="Výsledok vyhľadávania obrázkov pre dopyt fruits free picture clipart download"/>
          <p:cNvPicPr>
            <a:picLocks noChangeAspect="1" noChangeArrowheads="1"/>
          </p:cNvPicPr>
          <p:nvPr/>
        </p:nvPicPr>
        <p:blipFill>
          <a:blip r:embed="rId3" cstate="print"/>
          <a:srcRect t="-3282" r="-4653" b="-1731"/>
          <a:stretch>
            <a:fillRect/>
          </a:stretch>
        </p:blipFill>
        <p:spPr bwMode="auto">
          <a:xfrm>
            <a:off x="2667000" y="2209800"/>
            <a:ext cx="3000375" cy="426720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Tlačidlo akcie: Domov 5">
            <a:hlinkClick r:id="" action="ppaction://hlinkshowjump?jump=firstslide" highlightClick="1"/>
          </p:cNvPr>
          <p:cNvSpPr/>
          <p:nvPr/>
        </p:nvSpPr>
        <p:spPr>
          <a:xfrm>
            <a:off x="1066800" y="3733800"/>
            <a:ext cx="990600" cy="990600"/>
          </a:xfrm>
          <a:prstGeom prst="actionButtonHom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Tlačidlo akcie: Vlastné 6">
            <a:hlinkClick r:id="" action="ppaction://hlinkshowjump?jump=endshow" highlightClick="1"/>
          </p:cNvPr>
          <p:cNvSpPr/>
          <p:nvPr/>
        </p:nvSpPr>
        <p:spPr>
          <a:xfrm>
            <a:off x="7010400" y="5410200"/>
            <a:ext cx="1447800" cy="533400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>
                <a:latin typeface="Arial" pitchFamily="34" charset="0"/>
                <a:cs typeface="Arial" pitchFamily="34" charset="0"/>
              </a:rPr>
              <a:t>KONIEC</a:t>
            </a:r>
          </a:p>
        </p:txBody>
      </p:sp>
      <p:grpSp>
        <p:nvGrpSpPr>
          <p:cNvPr id="8" name="Skupina 26"/>
          <p:cNvGrpSpPr/>
          <p:nvPr/>
        </p:nvGrpSpPr>
        <p:grpSpPr>
          <a:xfrm rot="734238" flipH="1">
            <a:off x="4722952" y="608153"/>
            <a:ext cx="790030" cy="790030"/>
            <a:chOff x="1447800" y="1447800"/>
            <a:chExt cx="1371600" cy="13716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9" name="Skupina 25"/>
            <p:cNvGrpSpPr/>
            <p:nvPr/>
          </p:nvGrpSpPr>
          <p:grpSpPr>
            <a:xfrm>
              <a:off x="1447800" y="1447800"/>
              <a:ext cx="1371600" cy="1371600"/>
              <a:chOff x="1447800" y="1447800"/>
              <a:chExt cx="1371600" cy="1371600"/>
            </a:xfrm>
          </p:grpSpPr>
          <p:sp>
            <p:nvSpPr>
              <p:cNvPr id="13" name="Ovál 12"/>
              <p:cNvSpPr/>
              <p:nvPr/>
            </p:nvSpPr>
            <p:spPr>
              <a:xfrm>
                <a:off x="1447800" y="1447800"/>
                <a:ext cx="1371600" cy="1371600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grpSp>
            <p:nvGrpSpPr>
              <p:cNvPr id="14" name="Skupina 22"/>
              <p:cNvGrpSpPr/>
              <p:nvPr/>
            </p:nvGrpSpPr>
            <p:grpSpPr>
              <a:xfrm>
                <a:off x="2209800" y="1752600"/>
                <a:ext cx="304800" cy="304800"/>
                <a:chOff x="1752600" y="1828800"/>
                <a:chExt cx="304800" cy="304800"/>
              </a:xfrm>
            </p:grpSpPr>
            <p:sp>
              <p:nvSpPr>
                <p:cNvPr id="16" name="Ovál 15"/>
                <p:cNvSpPr/>
                <p:nvPr/>
              </p:nvSpPr>
              <p:spPr>
                <a:xfrm>
                  <a:off x="1752600" y="1828800"/>
                  <a:ext cx="304800" cy="304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17" name="Ovál 16"/>
                <p:cNvSpPr/>
                <p:nvPr/>
              </p:nvSpPr>
              <p:spPr>
                <a:xfrm>
                  <a:off x="1828800" y="1981200"/>
                  <a:ext cx="152400" cy="1524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  <p:sp>
            <p:nvSpPr>
              <p:cNvPr id="15" name="Ohnutý pruh 14"/>
              <p:cNvSpPr/>
              <p:nvPr/>
            </p:nvSpPr>
            <p:spPr>
              <a:xfrm rot="10526271">
                <a:off x="1845897" y="2083950"/>
                <a:ext cx="685800" cy="457200"/>
              </a:xfrm>
              <a:prstGeom prst="blockArc">
                <a:avLst>
                  <a:gd name="adj1" fmla="val 10800000"/>
                  <a:gd name="adj2" fmla="val 20653426"/>
                  <a:gd name="adj3" fmla="val 6824"/>
                </a:avLst>
              </a:prstGeom>
              <a:solidFill>
                <a:srgbClr val="FF505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Skupina 21"/>
            <p:cNvGrpSpPr/>
            <p:nvPr/>
          </p:nvGrpSpPr>
          <p:grpSpPr>
            <a:xfrm>
              <a:off x="1752600" y="1828800"/>
              <a:ext cx="304800" cy="304800"/>
              <a:chOff x="1752600" y="1828800"/>
              <a:chExt cx="304800" cy="304800"/>
            </a:xfrm>
          </p:grpSpPr>
          <p:sp>
            <p:nvSpPr>
              <p:cNvPr id="11" name="Ovál 10"/>
              <p:cNvSpPr/>
              <p:nvPr/>
            </p:nvSpPr>
            <p:spPr>
              <a:xfrm>
                <a:off x="1752600" y="18288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2" name="Ovál 11"/>
              <p:cNvSpPr/>
              <p:nvPr/>
            </p:nvSpPr>
            <p:spPr>
              <a:xfrm>
                <a:off x="1828800" y="19812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Obrázky: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k-SK" dirty="0">
                <a:latin typeface="Arial" pitchFamily="34" charset="0"/>
                <a:cs typeface="Arial" pitchFamily="34" charset="0"/>
              </a:rPr>
              <a:t>https://cdn.pixabay.com/photo/2016/06/30/14/54/fruits-1489128_960_720.png</a:t>
            </a:r>
          </a:p>
          <a:p>
            <a:pPr>
              <a:buNone/>
            </a:pPr>
            <a:r>
              <a:rPr lang="sk-SK" dirty="0">
                <a:latin typeface="Arial" pitchFamily="34" charset="0"/>
                <a:cs typeface="Arial" pitchFamily="34" charset="0"/>
              </a:rPr>
              <a:t>http://res.publicdomainfiles.com/pdf_view/64/13546180212400.png</a:t>
            </a:r>
          </a:p>
          <a:p>
            <a:pPr>
              <a:buNone/>
            </a:pPr>
            <a:r>
              <a:rPr lang="sk-SK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OPAKOVANIE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k-SK" b="1" dirty="0">
                <a:latin typeface="Arial" pitchFamily="34" charset="0"/>
                <a:cs typeface="Arial" pitchFamily="34" charset="0"/>
              </a:rPr>
              <a:t>Počítaj do 5.</a:t>
            </a:r>
          </a:p>
        </p:txBody>
      </p:sp>
      <p:sp>
        <p:nvSpPr>
          <p:cNvPr id="4" name="Ovál 3"/>
          <p:cNvSpPr/>
          <p:nvPr/>
        </p:nvSpPr>
        <p:spPr>
          <a:xfrm>
            <a:off x="990600" y="2590800"/>
            <a:ext cx="1600200" cy="16002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7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5" name="Ovál 4"/>
          <p:cNvSpPr/>
          <p:nvPr/>
        </p:nvSpPr>
        <p:spPr>
          <a:xfrm>
            <a:off x="2743200" y="2895600"/>
            <a:ext cx="1600200" cy="16002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7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6" name="Ovál 5"/>
          <p:cNvSpPr/>
          <p:nvPr/>
        </p:nvSpPr>
        <p:spPr>
          <a:xfrm>
            <a:off x="4419600" y="1828800"/>
            <a:ext cx="1600200" cy="16002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7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7" name="Ovál 6"/>
          <p:cNvSpPr/>
          <p:nvPr/>
        </p:nvSpPr>
        <p:spPr>
          <a:xfrm>
            <a:off x="5562600" y="3733800"/>
            <a:ext cx="1600200" cy="16002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7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8" name="Ovál 7"/>
          <p:cNvSpPr/>
          <p:nvPr/>
        </p:nvSpPr>
        <p:spPr>
          <a:xfrm>
            <a:off x="7010400" y="2362200"/>
            <a:ext cx="1600200" cy="16002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7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9" name="Ovál 8"/>
          <p:cNvSpPr/>
          <p:nvPr/>
        </p:nvSpPr>
        <p:spPr>
          <a:xfrm>
            <a:off x="1600200" y="4953000"/>
            <a:ext cx="1224000" cy="1224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6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0" name="Ovál 9"/>
          <p:cNvSpPr/>
          <p:nvPr/>
        </p:nvSpPr>
        <p:spPr>
          <a:xfrm>
            <a:off x="2895600" y="4953000"/>
            <a:ext cx="1224000" cy="1224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6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1" name="Ovál 10"/>
          <p:cNvSpPr/>
          <p:nvPr/>
        </p:nvSpPr>
        <p:spPr>
          <a:xfrm>
            <a:off x="4191000" y="4953000"/>
            <a:ext cx="1224000" cy="1224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6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2" name="Ovál 11"/>
          <p:cNvSpPr/>
          <p:nvPr/>
        </p:nvSpPr>
        <p:spPr>
          <a:xfrm>
            <a:off x="5486400" y="4953000"/>
            <a:ext cx="1224000" cy="1224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6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3" name="Ovál 12"/>
          <p:cNvSpPr/>
          <p:nvPr/>
        </p:nvSpPr>
        <p:spPr>
          <a:xfrm>
            <a:off x="6781800" y="4953000"/>
            <a:ext cx="1224000" cy="1224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6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14" name="Tlačidlo akcie: Dopredu alebo Ďalej 13">
            <a:hlinkClick r:id="" action="ppaction://hlinkshowjump?jump=nextslide" highlightClick="1"/>
          </p:cNvPr>
          <p:cNvSpPr/>
          <p:nvPr/>
        </p:nvSpPr>
        <p:spPr>
          <a:xfrm>
            <a:off x="8153400" y="6096000"/>
            <a:ext cx="685800" cy="381000"/>
          </a:xfrm>
          <a:prstGeom prst="actionButtonForwardNex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000"/>
                            </p:stCondLst>
                            <p:childTnLst>
                              <p:par>
                                <p:cTn id="4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000"/>
                            </p:stCondLst>
                            <p:childTnLst>
                              <p:par>
                                <p:cTn id="4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6000"/>
                            </p:stCondLst>
                            <p:childTnLst>
                              <p:par>
                                <p:cTn id="4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8000"/>
                            </p:stCondLst>
                            <p:childTnLst>
                              <p:par>
                                <p:cTn id="5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ál 8"/>
          <p:cNvSpPr/>
          <p:nvPr/>
        </p:nvSpPr>
        <p:spPr>
          <a:xfrm>
            <a:off x="914400" y="1524000"/>
            <a:ext cx="7696200" cy="4495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6" name="Picture 2" descr="Výsledok vyhľadávania obrázkov pre dopyt fruits free picture clipart download"/>
          <p:cNvPicPr>
            <a:picLocks noChangeAspect="1" noChangeArrowheads="1"/>
          </p:cNvPicPr>
          <p:nvPr/>
        </p:nvPicPr>
        <p:blipFill>
          <a:blip r:embed="rId3" cstate="print"/>
          <a:srcRect r="53488" b="52416"/>
          <a:stretch>
            <a:fillRect/>
          </a:stretch>
        </p:blipFill>
        <p:spPr bwMode="auto">
          <a:xfrm flipH="1">
            <a:off x="3200400" y="3429000"/>
            <a:ext cx="1471448" cy="213360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73162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sk-SK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Pripravili sme pre vás cvičenie, </a:t>
            </a:r>
            <a:br>
              <a:rPr lang="sk-SK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sk-SK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 ktorom budete priraďovať k obrázku správne číslo. </a:t>
            </a:r>
            <a:br>
              <a:rPr lang="sk-SK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sk-SK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Spočítajte ovocie, kliknite na kruh so správnym číslom.</a:t>
            </a:r>
          </a:p>
        </p:txBody>
      </p:sp>
      <p:pic>
        <p:nvPicPr>
          <p:cNvPr id="6146" name="Picture 2" descr="Výsledok vyhľadávania obrázkov pre dopyt fruits free picture clipart download"/>
          <p:cNvPicPr>
            <a:picLocks noChangeAspect="1" noChangeArrowheads="1"/>
          </p:cNvPicPr>
          <p:nvPr/>
        </p:nvPicPr>
        <p:blipFill>
          <a:blip r:embed="rId3" cstate="print"/>
          <a:srcRect r="53488" b="52416"/>
          <a:stretch>
            <a:fillRect/>
          </a:stretch>
        </p:blipFill>
        <p:spPr bwMode="auto">
          <a:xfrm>
            <a:off x="1828800" y="2514600"/>
            <a:ext cx="1524000" cy="220980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2" descr="Výsledok vyhľadávania obrázkov pre dopyt fruits free picture clipart download"/>
          <p:cNvPicPr>
            <a:picLocks noChangeAspect="1" noChangeArrowheads="1"/>
          </p:cNvPicPr>
          <p:nvPr/>
        </p:nvPicPr>
        <p:blipFill>
          <a:blip r:embed="rId3" cstate="print"/>
          <a:srcRect r="53488" b="52416"/>
          <a:stretch>
            <a:fillRect/>
          </a:stretch>
        </p:blipFill>
        <p:spPr bwMode="auto">
          <a:xfrm>
            <a:off x="4572000" y="2971800"/>
            <a:ext cx="1524000" cy="220980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2" descr="Výsledok vyhľadávania obrázkov pre dopyt fruits free picture clipart download"/>
          <p:cNvPicPr>
            <a:picLocks noChangeAspect="1" noChangeArrowheads="1"/>
          </p:cNvPicPr>
          <p:nvPr/>
        </p:nvPicPr>
        <p:blipFill>
          <a:blip r:embed="rId3" cstate="print"/>
          <a:srcRect r="53488" b="52416"/>
          <a:stretch>
            <a:fillRect/>
          </a:stretch>
        </p:blipFill>
        <p:spPr bwMode="auto">
          <a:xfrm flipH="1">
            <a:off x="6019800" y="2209800"/>
            <a:ext cx="1524000" cy="220980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6" name="Ovál 15"/>
          <p:cNvSpPr/>
          <p:nvPr/>
        </p:nvSpPr>
        <p:spPr>
          <a:xfrm>
            <a:off x="3581400" y="1676400"/>
            <a:ext cx="1447800" cy="14478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6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sk-SK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7" name="Skupina 26"/>
          <p:cNvGrpSpPr/>
          <p:nvPr/>
        </p:nvGrpSpPr>
        <p:grpSpPr>
          <a:xfrm>
            <a:off x="838200" y="1600200"/>
            <a:ext cx="1371600" cy="1371600"/>
            <a:chOff x="1447800" y="1447800"/>
            <a:chExt cx="1371600" cy="13716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26" name="Skupina 25"/>
            <p:cNvGrpSpPr/>
            <p:nvPr/>
          </p:nvGrpSpPr>
          <p:grpSpPr>
            <a:xfrm>
              <a:off x="1447800" y="1447800"/>
              <a:ext cx="1371600" cy="1371600"/>
              <a:chOff x="1447800" y="1447800"/>
              <a:chExt cx="1371600" cy="1371600"/>
            </a:xfrm>
          </p:grpSpPr>
          <p:sp>
            <p:nvSpPr>
              <p:cNvPr id="17" name="Ovál 16"/>
              <p:cNvSpPr/>
              <p:nvPr/>
            </p:nvSpPr>
            <p:spPr>
              <a:xfrm>
                <a:off x="1447800" y="1447800"/>
                <a:ext cx="1371600" cy="1371600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grpSp>
            <p:nvGrpSpPr>
              <p:cNvPr id="23" name="Skupina 22"/>
              <p:cNvGrpSpPr/>
              <p:nvPr/>
            </p:nvGrpSpPr>
            <p:grpSpPr>
              <a:xfrm>
                <a:off x="2209800" y="1752600"/>
                <a:ext cx="304800" cy="304800"/>
                <a:chOff x="1752600" y="1828800"/>
                <a:chExt cx="304800" cy="304800"/>
              </a:xfrm>
            </p:grpSpPr>
            <p:sp>
              <p:nvSpPr>
                <p:cNvPr id="24" name="Ovál 23"/>
                <p:cNvSpPr/>
                <p:nvPr/>
              </p:nvSpPr>
              <p:spPr>
                <a:xfrm>
                  <a:off x="1752600" y="1828800"/>
                  <a:ext cx="304800" cy="304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25" name="Ovál 24"/>
                <p:cNvSpPr/>
                <p:nvPr/>
              </p:nvSpPr>
              <p:spPr>
                <a:xfrm>
                  <a:off x="1828800" y="1981200"/>
                  <a:ext cx="152400" cy="1524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  <p:sp>
            <p:nvSpPr>
              <p:cNvPr id="20" name="Ohnutý pruh 19"/>
              <p:cNvSpPr/>
              <p:nvPr/>
            </p:nvSpPr>
            <p:spPr>
              <a:xfrm rot="10526271">
                <a:off x="1845897" y="2083950"/>
                <a:ext cx="685800" cy="457200"/>
              </a:xfrm>
              <a:prstGeom prst="blockArc">
                <a:avLst>
                  <a:gd name="adj1" fmla="val 10800000"/>
                  <a:gd name="adj2" fmla="val 20653426"/>
                  <a:gd name="adj3" fmla="val 6824"/>
                </a:avLst>
              </a:prstGeom>
              <a:solidFill>
                <a:srgbClr val="FF505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Skupina 21"/>
            <p:cNvGrpSpPr/>
            <p:nvPr/>
          </p:nvGrpSpPr>
          <p:grpSpPr>
            <a:xfrm>
              <a:off x="1752600" y="1828800"/>
              <a:ext cx="304800" cy="304800"/>
              <a:chOff x="1752600" y="1828800"/>
              <a:chExt cx="304800" cy="304800"/>
            </a:xfrm>
          </p:grpSpPr>
          <p:sp>
            <p:nvSpPr>
              <p:cNvPr id="18" name="Ovál 17"/>
              <p:cNvSpPr/>
              <p:nvPr/>
            </p:nvSpPr>
            <p:spPr>
              <a:xfrm>
                <a:off x="1752600" y="18288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21" name="Ovál 20"/>
              <p:cNvSpPr/>
              <p:nvPr/>
            </p:nvSpPr>
            <p:spPr>
              <a:xfrm>
                <a:off x="1828800" y="19812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</p:grpSp>
      <p:sp>
        <p:nvSpPr>
          <p:cNvPr id="11" name="Ovál 10"/>
          <p:cNvSpPr/>
          <p:nvPr/>
        </p:nvSpPr>
        <p:spPr>
          <a:xfrm>
            <a:off x="40386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9" name="Ovál 28"/>
          <p:cNvSpPr/>
          <p:nvPr/>
        </p:nvSpPr>
        <p:spPr>
          <a:xfrm>
            <a:off x="49530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0" name="Ovál 29"/>
          <p:cNvSpPr/>
          <p:nvPr/>
        </p:nvSpPr>
        <p:spPr>
          <a:xfrm>
            <a:off x="58674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1" name="Ovál 30"/>
          <p:cNvSpPr/>
          <p:nvPr/>
        </p:nvSpPr>
        <p:spPr>
          <a:xfrm>
            <a:off x="76962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14" name="Ovál 13"/>
          <p:cNvSpPr/>
          <p:nvPr/>
        </p:nvSpPr>
        <p:spPr>
          <a:xfrm>
            <a:off x="67818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2" name="Tlačidlo akcie: Dopredu alebo Ďalej 31">
            <a:hlinkClick r:id="" action="ppaction://hlinkshowjump?jump=nextslide" highlightClick="1"/>
          </p:cNvPr>
          <p:cNvSpPr/>
          <p:nvPr/>
        </p:nvSpPr>
        <p:spPr>
          <a:xfrm>
            <a:off x="8229600" y="1676400"/>
            <a:ext cx="762000" cy="381000"/>
          </a:xfrm>
          <a:prstGeom prst="actionButtonForwardNex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5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16" grpId="0" animBg="1"/>
      <p:bldP spid="11" grpId="0" animBg="1"/>
      <p:bldP spid="11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14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ál 8"/>
          <p:cNvSpPr/>
          <p:nvPr/>
        </p:nvSpPr>
        <p:spPr>
          <a:xfrm>
            <a:off x="914400" y="1524000"/>
            <a:ext cx="7696200" cy="4495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3" name="Skupina 26"/>
          <p:cNvGrpSpPr/>
          <p:nvPr/>
        </p:nvGrpSpPr>
        <p:grpSpPr>
          <a:xfrm>
            <a:off x="5638800" y="1981200"/>
            <a:ext cx="1371600" cy="1371600"/>
            <a:chOff x="1447800" y="1447800"/>
            <a:chExt cx="1371600" cy="13716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4" name="Skupina 25"/>
            <p:cNvGrpSpPr/>
            <p:nvPr/>
          </p:nvGrpSpPr>
          <p:grpSpPr>
            <a:xfrm>
              <a:off x="1447800" y="1447800"/>
              <a:ext cx="1371600" cy="1371600"/>
              <a:chOff x="1447800" y="1447800"/>
              <a:chExt cx="1371600" cy="1371600"/>
            </a:xfrm>
          </p:grpSpPr>
          <p:sp>
            <p:nvSpPr>
              <p:cNvPr id="17" name="Ovál 16"/>
              <p:cNvSpPr/>
              <p:nvPr/>
            </p:nvSpPr>
            <p:spPr>
              <a:xfrm>
                <a:off x="1447800" y="1447800"/>
                <a:ext cx="1371600" cy="1371600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grpSp>
            <p:nvGrpSpPr>
              <p:cNvPr id="5" name="Skupina 22"/>
              <p:cNvGrpSpPr/>
              <p:nvPr/>
            </p:nvGrpSpPr>
            <p:grpSpPr>
              <a:xfrm>
                <a:off x="2209800" y="1752600"/>
                <a:ext cx="304800" cy="304800"/>
                <a:chOff x="1752600" y="1828800"/>
                <a:chExt cx="304800" cy="304800"/>
              </a:xfrm>
            </p:grpSpPr>
            <p:sp>
              <p:nvSpPr>
                <p:cNvPr id="24" name="Ovál 23"/>
                <p:cNvSpPr/>
                <p:nvPr/>
              </p:nvSpPr>
              <p:spPr>
                <a:xfrm>
                  <a:off x="1752600" y="1828800"/>
                  <a:ext cx="304800" cy="304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25" name="Ovál 24"/>
                <p:cNvSpPr/>
                <p:nvPr/>
              </p:nvSpPr>
              <p:spPr>
                <a:xfrm>
                  <a:off x="1828800" y="1981200"/>
                  <a:ext cx="152400" cy="1524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  <p:sp>
            <p:nvSpPr>
              <p:cNvPr id="20" name="Ohnutý pruh 19"/>
              <p:cNvSpPr/>
              <p:nvPr/>
            </p:nvSpPr>
            <p:spPr>
              <a:xfrm rot="10526271">
                <a:off x="1845897" y="2083950"/>
                <a:ext cx="685800" cy="457200"/>
              </a:xfrm>
              <a:prstGeom prst="blockArc">
                <a:avLst>
                  <a:gd name="adj1" fmla="val 10800000"/>
                  <a:gd name="adj2" fmla="val 20653426"/>
                  <a:gd name="adj3" fmla="val 6824"/>
                </a:avLst>
              </a:prstGeom>
              <a:solidFill>
                <a:srgbClr val="FF505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Skupina 21"/>
            <p:cNvGrpSpPr/>
            <p:nvPr/>
          </p:nvGrpSpPr>
          <p:grpSpPr>
            <a:xfrm>
              <a:off x="1752600" y="1828800"/>
              <a:ext cx="304800" cy="304800"/>
              <a:chOff x="1752600" y="1828800"/>
              <a:chExt cx="304800" cy="304800"/>
            </a:xfrm>
          </p:grpSpPr>
          <p:sp>
            <p:nvSpPr>
              <p:cNvPr id="18" name="Ovál 17"/>
              <p:cNvSpPr/>
              <p:nvPr/>
            </p:nvSpPr>
            <p:spPr>
              <a:xfrm>
                <a:off x="1752600" y="18288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21" name="Ovál 20"/>
              <p:cNvSpPr/>
              <p:nvPr/>
            </p:nvSpPr>
            <p:spPr>
              <a:xfrm>
                <a:off x="1828800" y="19812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</p:grpSp>
      <p:sp>
        <p:nvSpPr>
          <p:cNvPr id="32" name="Tlačidlo akcie: Dopredu alebo Ďalej 31">
            <a:hlinkClick r:id="" action="ppaction://hlinkshowjump?jump=nextslide" highlightClick="1"/>
          </p:cNvPr>
          <p:cNvSpPr/>
          <p:nvPr/>
        </p:nvSpPr>
        <p:spPr>
          <a:xfrm>
            <a:off x="8229600" y="1676400"/>
            <a:ext cx="762000" cy="381000"/>
          </a:xfrm>
          <a:prstGeom prst="actionButtonForwardNex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Ovál 15"/>
          <p:cNvSpPr/>
          <p:nvPr/>
        </p:nvSpPr>
        <p:spPr>
          <a:xfrm>
            <a:off x="6553200" y="3886200"/>
            <a:ext cx="1447800" cy="14478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6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sk-SK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vál 28"/>
          <p:cNvSpPr/>
          <p:nvPr/>
        </p:nvSpPr>
        <p:spPr>
          <a:xfrm>
            <a:off x="67818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4" name="Ovál 13"/>
          <p:cNvSpPr/>
          <p:nvPr/>
        </p:nvSpPr>
        <p:spPr>
          <a:xfrm>
            <a:off x="49530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1" name="Ovál 10"/>
          <p:cNvSpPr/>
          <p:nvPr/>
        </p:nvSpPr>
        <p:spPr>
          <a:xfrm>
            <a:off x="40386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0" name="Ovál 29"/>
          <p:cNvSpPr/>
          <p:nvPr/>
        </p:nvSpPr>
        <p:spPr>
          <a:xfrm>
            <a:off x="58674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1" name="Ovál 30"/>
          <p:cNvSpPr/>
          <p:nvPr/>
        </p:nvSpPr>
        <p:spPr>
          <a:xfrm>
            <a:off x="76962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  <p:pic>
        <p:nvPicPr>
          <p:cNvPr id="36" name="Obrázok 35" descr="Obrázok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7400" y="2514600"/>
            <a:ext cx="1725026" cy="2480867"/>
          </a:xfrm>
          <a:prstGeom prst="rect">
            <a:avLst/>
          </a:prstGeom>
        </p:spPr>
      </p:pic>
      <p:pic>
        <p:nvPicPr>
          <p:cNvPr id="37" name="Obrázok 36" descr="Obrázok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7200" y="2743200"/>
            <a:ext cx="1725026" cy="24808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5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2" grpId="0" animBg="1"/>
      <p:bldP spid="16" grpId="0" animBg="1"/>
      <p:bldP spid="29" grpId="0" animBg="1"/>
      <p:bldP spid="29" grpId="1" animBg="1"/>
      <p:bldP spid="14" grpId="0" animBg="1"/>
      <p:bldP spid="11" grpId="0" animBg="1"/>
      <p:bldP spid="11" grpId="1" animBg="1"/>
      <p:bldP spid="30" grpId="0" animBg="1"/>
      <p:bldP spid="30" grpId="1" animBg="1"/>
      <p:bldP spid="31" grpId="0" animBg="1"/>
      <p:bldP spid="3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ál 8"/>
          <p:cNvSpPr/>
          <p:nvPr/>
        </p:nvSpPr>
        <p:spPr>
          <a:xfrm>
            <a:off x="914400" y="1524000"/>
            <a:ext cx="7696200" cy="4495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6146" name="Picture 2" descr="Výsledok vyhľadávania obrázkov pre dopyt fruits free picture clipart download"/>
          <p:cNvPicPr>
            <a:picLocks noChangeAspect="1" noChangeArrowheads="1"/>
          </p:cNvPicPr>
          <p:nvPr/>
        </p:nvPicPr>
        <p:blipFill>
          <a:blip r:embed="rId3" cstate="print"/>
          <a:srcRect l="27991" t="48316" r="37854" b="28400"/>
          <a:stretch>
            <a:fillRect/>
          </a:stretch>
        </p:blipFill>
        <p:spPr bwMode="auto">
          <a:xfrm rot="20286148">
            <a:off x="1457021" y="2612431"/>
            <a:ext cx="1650394" cy="1594630"/>
          </a:xfrm>
          <a:prstGeom prst="ellipse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grpSp>
        <p:nvGrpSpPr>
          <p:cNvPr id="2" name="Skupina 26"/>
          <p:cNvGrpSpPr/>
          <p:nvPr/>
        </p:nvGrpSpPr>
        <p:grpSpPr>
          <a:xfrm>
            <a:off x="4876800" y="1447800"/>
            <a:ext cx="1371600" cy="1371600"/>
            <a:chOff x="1447800" y="1447800"/>
            <a:chExt cx="1371600" cy="13716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3" name="Skupina 25"/>
            <p:cNvGrpSpPr/>
            <p:nvPr/>
          </p:nvGrpSpPr>
          <p:grpSpPr>
            <a:xfrm>
              <a:off x="1447800" y="1447800"/>
              <a:ext cx="1371600" cy="1371600"/>
              <a:chOff x="1447800" y="1447800"/>
              <a:chExt cx="1371600" cy="1371600"/>
            </a:xfrm>
          </p:grpSpPr>
          <p:sp>
            <p:nvSpPr>
              <p:cNvPr id="17" name="Ovál 16"/>
              <p:cNvSpPr/>
              <p:nvPr/>
            </p:nvSpPr>
            <p:spPr>
              <a:xfrm>
                <a:off x="1447800" y="1447800"/>
                <a:ext cx="1371600" cy="1371600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grpSp>
            <p:nvGrpSpPr>
              <p:cNvPr id="4" name="Skupina 22"/>
              <p:cNvGrpSpPr/>
              <p:nvPr/>
            </p:nvGrpSpPr>
            <p:grpSpPr>
              <a:xfrm>
                <a:off x="2209800" y="1752600"/>
                <a:ext cx="304800" cy="304800"/>
                <a:chOff x="1752600" y="1828800"/>
                <a:chExt cx="304800" cy="304800"/>
              </a:xfrm>
            </p:grpSpPr>
            <p:sp>
              <p:nvSpPr>
                <p:cNvPr id="24" name="Ovál 23"/>
                <p:cNvSpPr/>
                <p:nvPr/>
              </p:nvSpPr>
              <p:spPr>
                <a:xfrm>
                  <a:off x="1752600" y="1828800"/>
                  <a:ext cx="304800" cy="304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25" name="Ovál 24"/>
                <p:cNvSpPr/>
                <p:nvPr/>
              </p:nvSpPr>
              <p:spPr>
                <a:xfrm>
                  <a:off x="1828800" y="1981200"/>
                  <a:ext cx="152400" cy="1524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  <p:sp>
            <p:nvSpPr>
              <p:cNvPr id="20" name="Ohnutý pruh 19"/>
              <p:cNvSpPr/>
              <p:nvPr/>
            </p:nvSpPr>
            <p:spPr>
              <a:xfrm rot="10526271">
                <a:off x="1845897" y="2083950"/>
                <a:ext cx="685800" cy="457200"/>
              </a:xfrm>
              <a:prstGeom prst="blockArc">
                <a:avLst>
                  <a:gd name="adj1" fmla="val 10800000"/>
                  <a:gd name="adj2" fmla="val 20653426"/>
                  <a:gd name="adj3" fmla="val 6824"/>
                </a:avLst>
              </a:prstGeom>
              <a:solidFill>
                <a:srgbClr val="FF505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" name="Skupina 21"/>
            <p:cNvGrpSpPr/>
            <p:nvPr/>
          </p:nvGrpSpPr>
          <p:grpSpPr>
            <a:xfrm>
              <a:off x="1752600" y="1828800"/>
              <a:ext cx="304800" cy="304800"/>
              <a:chOff x="1752600" y="1828800"/>
              <a:chExt cx="304800" cy="304800"/>
            </a:xfrm>
          </p:grpSpPr>
          <p:sp>
            <p:nvSpPr>
              <p:cNvPr id="18" name="Ovál 17"/>
              <p:cNvSpPr/>
              <p:nvPr/>
            </p:nvSpPr>
            <p:spPr>
              <a:xfrm>
                <a:off x="1752600" y="18288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21" name="Ovál 20"/>
              <p:cNvSpPr/>
              <p:nvPr/>
            </p:nvSpPr>
            <p:spPr>
              <a:xfrm>
                <a:off x="1828800" y="19812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</p:grpSp>
      <p:sp>
        <p:nvSpPr>
          <p:cNvPr id="32" name="Tlačidlo akcie: Dopredu alebo Ďalej 31">
            <a:hlinkClick r:id="" action="ppaction://hlinkshowjump?jump=nextslide" highlightClick="1"/>
          </p:cNvPr>
          <p:cNvSpPr/>
          <p:nvPr/>
        </p:nvSpPr>
        <p:spPr>
          <a:xfrm>
            <a:off x="8229600" y="1676400"/>
            <a:ext cx="762000" cy="381000"/>
          </a:xfrm>
          <a:prstGeom prst="actionButtonForwardNex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Ovál 15"/>
          <p:cNvSpPr/>
          <p:nvPr/>
        </p:nvSpPr>
        <p:spPr>
          <a:xfrm>
            <a:off x="5943600" y="3886200"/>
            <a:ext cx="1447800" cy="14478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6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sk-SK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Picture 2" descr="Výsledok vyhľadávania obrázkov pre dopyt fruits free picture clipart download"/>
          <p:cNvPicPr>
            <a:picLocks noChangeAspect="1" noChangeArrowheads="1"/>
          </p:cNvPicPr>
          <p:nvPr/>
        </p:nvPicPr>
        <p:blipFill>
          <a:blip r:embed="rId3" cstate="print"/>
          <a:srcRect l="27991" t="48316" r="37854" b="28400"/>
          <a:stretch>
            <a:fillRect/>
          </a:stretch>
        </p:blipFill>
        <p:spPr bwMode="auto">
          <a:xfrm rot="20286148">
            <a:off x="2904820" y="1774231"/>
            <a:ext cx="1650394" cy="1594630"/>
          </a:xfrm>
          <a:prstGeom prst="ellipse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3" name="Picture 2" descr="Výsledok vyhľadávania obrázkov pre dopyt fruits free picture clipart download"/>
          <p:cNvPicPr>
            <a:picLocks noChangeAspect="1" noChangeArrowheads="1"/>
          </p:cNvPicPr>
          <p:nvPr/>
        </p:nvPicPr>
        <p:blipFill>
          <a:blip r:embed="rId3" cstate="print"/>
          <a:srcRect l="27991" t="48316" r="37854" b="28400"/>
          <a:stretch>
            <a:fillRect/>
          </a:stretch>
        </p:blipFill>
        <p:spPr bwMode="auto">
          <a:xfrm rot="20286148">
            <a:off x="3209621" y="3526830"/>
            <a:ext cx="1650394" cy="1594630"/>
          </a:xfrm>
          <a:prstGeom prst="ellipse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7" name="Picture 2" descr="Výsledok vyhľadávania obrázkov pre dopyt fruits free picture clipart download"/>
          <p:cNvPicPr>
            <a:picLocks noChangeAspect="1" noChangeArrowheads="1"/>
          </p:cNvPicPr>
          <p:nvPr/>
        </p:nvPicPr>
        <p:blipFill>
          <a:blip r:embed="rId3" cstate="print"/>
          <a:srcRect l="27991" t="48316" r="37854" b="28400"/>
          <a:stretch>
            <a:fillRect/>
          </a:stretch>
        </p:blipFill>
        <p:spPr bwMode="auto">
          <a:xfrm rot="20286148">
            <a:off x="4581220" y="2841031"/>
            <a:ext cx="1650394" cy="1594630"/>
          </a:xfrm>
          <a:prstGeom prst="ellipse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8" name="Picture 2" descr="Výsledok vyhľadávania obrázkov pre dopyt fruits free picture clipart download"/>
          <p:cNvPicPr>
            <a:picLocks noChangeAspect="1" noChangeArrowheads="1"/>
          </p:cNvPicPr>
          <p:nvPr/>
        </p:nvPicPr>
        <p:blipFill>
          <a:blip r:embed="rId3" cstate="print"/>
          <a:srcRect l="27991" t="48316" r="37854" b="28400"/>
          <a:stretch>
            <a:fillRect/>
          </a:stretch>
        </p:blipFill>
        <p:spPr bwMode="auto">
          <a:xfrm rot="20286148">
            <a:off x="6333821" y="2383831"/>
            <a:ext cx="1650394" cy="1594630"/>
          </a:xfrm>
          <a:prstGeom prst="ellipse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1" name="Ovál 30"/>
          <p:cNvSpPr/>
          <p:nvPr/>
        </p:nvSpPr>
        <p:spPr>
          <a:xfrm>
            <a:off x="49530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9" name="Ovál 28"/>
          <p:cNvSpPr/>
          <p:nvPr/>
        </p:nvSpPr>
        <p:spPr>
          <a:xfrm>
            <a:off x="67818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4" name="Ovál 13"/>
          <p:cNvSpPr/>
          <p:nvPr/>
        </p:nvSpPr>
        <p:spPr>
          <a:xfrm>
            <a:off x="76962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11" name="Ovál 10"/>
          <p:cNvSpPr/>
          <p:nvPr/>
        </p:nvSpPr>
        <p:spPr>
          <a:xfrm>
            <a:off x="40386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0" name="Ovál 29"/>
          <p:cNvSpPr/>
          <p:nvPr/>
        </p:nvSpPr>
        <p:spPr>
          <a:xfrm>
            <a:off x="58674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5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2" grpId="0" animBg="1"/>
      <p:bldP spid="16" grpId="0" animBg="1"/>
      <p:bldP spid="31" grpId="0" animBg="1"/>
      <p:bldP spid="31" grpId="1" animBg="1"/>
      <p:bldP spid="29" grpId="0" animBg="1"/>
      <p:bldP spid="29" grpId="1" animBg="1"/>
      <p:bldP spid="14" grpId="0" animBg="1"/>
      <p:bldP spid="11" grpId="0" animBg="1"/>
      <p:bldP spid="11" grpId="1" animBg="1"/>
      <p:bldP spid="30" grpId="0" animBg="1"/>
      <p:bldP spid="3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ál 8"/>
          <p:cNvSpPr/>
          <p:nvPr/>
        </p:nvSpPr>
        <p:spPr>
          <a:xfrm>
            <a:off x="914400" y="1524000"/>
            <a:ext cx="7696200" cy="4495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2" name="Tlačidlo akcie: Dopredu alebo Ďalej 31">
            <a:hlinkClick r:id="" action="ppaction://hlinkshowjump?jump=nextslide" highlightClick="1"/>
          </p:cNvPr>
          <p:cNvSpPr/>
          <p:nvPr/>
        </p:nvSpPr>
        <p:spPr>
          <a:xfrm>
            <a:off x="8229600" y="1676400"/>
            <a:ext cx="762000" cy="381000"/>
          </a:xfrm>
          <a:prstGeom prst="actionButtonForwardNex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1" name="Ovál 30"/>
          <p:cNvSpPr/>
          <p:nvPr/>
        </p:nvSpPr>
        <p:spPr>
          <a:xfrm>
            <a:off x="49530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9" name="Ovál 28"/>
          <p:cNvSpPr/>
          <p:nvPr/>
        </p:nvSpPr>
        <p:spPr>
          <a:xfrm>
            <a:off x="67818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1" name="Ovál 10"/>
          <p:cNvSpPr/>
          <p:nvPr/>
        </p:nvSpPr>
        <p:spPr>
          <a:xfrm>
            <a:off x="40386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pic>
        <p:nvPicPr>
          <p:cNvPr id="37" name="Obrázok 36" descr="Obrázok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0" y="2057400"/>
            <a:ext cx="2209800" cy="3093721"/>
          </a:xfrm>
          <a:prstGeom prst="rect">
            <a:avLst/>
          </a:prstGeom>
        </p:spPr>
      </p:pic>
      <p:pic>
        <p:nvPicPr>
          <p:cNvPr id="38" name="Obrázok 37" descr="Obrázok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1752600"/>
            <a:ext cx="2209800" cy="3093721"/>
          </a:xfrm>
          <a:prstGeom prst="rect">
            <a:avLst/>
          </a:prstGeom>
        </p:spPr>
      </p:pic>
      <p:pic>
        <p:nvPicPr>
          <p:cNvPr id="39" name="Obrázok 38" descr="Obrázok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5257800" y="1676400"/>
            <a:ext cx="2264229" cy="3169921"/>
          </a:xfrm>
          <a:prstGeom prst="rect">
            <a:avLst/>
          </a:prstGeom>
        </p:spPr>
      </p:pic>
      <p:sp>
        <p:nvSpPr>
          <p:cNvPr id="16" name="Ovál 15"/>
          <p:cNvSpPr/>
          <p:nvPr/>
        </p:nvSpPr>
        <p:spPr>
          <a:xfrm>
            <a:off x="4800600" y="1219200"/>
            <a:ext cx="1447800" cy="14478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6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sk-SK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Skupina 26"/>
          <p:cNvGrpSpPr/>
          <p:nvPr/>
        </p:nvGrpSpPr>
        <p:grpSpPr>
          <a:xfrm>
            <a:off x="2362200" y="762000"/>
            <a:ext cx="1371600" cy="1371600"/>
            <a:chOff x="1447800" y="1447800"/>
            <a:chExt cx="1371600" cy="13716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3" name="Skupina 25"/>
            <p:cNvGrpSpPr/>
            <p:nvPr/>
          </p:nvGrpSpPr>
          <p:grpSpPr>
            <a:xfrm>
              <a:off x="1447800" y="1447800"/>
              <a:ext cx="1371600" cy="1371600"/>
              <a:chOff x="1447800" y="1447800"/>
              <a:chExt cx="1371600" cy="1371600"/>
            </a:xfrm>
          </p:grpSpPr>
          <p:sp>
            <p:nvSpPr>
              <p:cNvPr id="17" name="Ovál 16"/>
              <p:cNvSpPr/>
              <p:nvPr/>
            </p:nvSpPr>
            <p:spPr>
              <a:xfrm>
                <a:off x="1447800" y="1447800"/>
                <a:ext cx="1371600" cy="1371600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grpSp>
            <p:nvGrpSpPr>
              <p:cNvPr id="4" name="Skupina 22"/>
              <p:cNvGrpSpPr/>
              <p:nvPr/>
            </p:nvGrpSpPr>
            <p:grpSpPr>
              <a:xfrm>
                <a:off x="2209800" y="1752600"/>
                <a:ext cx="304800" cy="304800"/>
                <a:chOff x="1752600" y="1828800"/>
                <a:chExt cx="304800" cy="304800"/>
              </a:xfrm>
            </p:grpSpPr>
            <p:sp>
              <p:nvSpPr>
                <p:cNvPr id="24" name="Ovál 23"/>
                <p:cNvSpPr/>
                <p:nvPr/>
              </p:nvSpPr>
              <p:spPr>
                <a:xfrm>
                  <a:off x="1752600" y="1828800"/>
                  <a:ext cx="304800" cy="304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25" name="Ovál 24"/>
                <p:cNvSpPr/>
                <p:nvPr/>
              </p:nvSpPr>
              <p:spPr>
                <a:xfrm>
                  <a:off x="1828800" y="1981200"/>
                  <a:ext cx="152400" cy="1524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  <p:sp>
            <p:nvSpPr>
              <p:cNvPr id="20" name="Ohnutý pruh 19"/>
              <p:cNvSpPr/>
              <p:nvPr/>
            </p:nvSpPr>
            <p:spPr>
              <a:xfrm rot="10526271">
                <a:off x="1845897" y="2083950"/>
                <a:ext cx="685800" cy="457200"/>
              </a:xfrm>
              <a:prstGeom prst="blockArc">
                <a:avLst>
                  <a:gd name="adj1" fmla="val 10800000"/>
                  <a:gd name="adj2" fmla="val 20653426"/>
                  <a:gd name="adj3" fmla="val 6824"/>
                </a:avLst>
              </a:prstGeom>
              <a:solidFill>
                <a:srgbClr val="FF505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" name="Skupina 21"/>
            <p:cNvGrpSpPr/>
            <p:nvPr/>
          </p:nvGrpSpPr>
          <p:grpSpPr>
            <a:xfrm>
              <a:off x="1752600" y="1828800"/>
              <a:ext cx="304800" cy="304800"/>
              <a:chOff x="1752600" y="1828800"/>
              <a:chExt cx="304800" cy="304800"/>
            </a:xfrm>
          </p:grpSpPr>
          <p:sp>
            <p:nvSpPr>
              <p:cNvPr id="18" name="Ovál 17"/>
              <p:cNvSpPr/>
              <p:nvPr/>
            </p:nvSpPr>
            <p:spPr>
              <a:xfrm>
                <a:off x="1752600" y="18288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21" name="Ovál 20"/>
              <p:cNvSpPr/>
              <p:nvPr/>
            </p:nvSpPr>
            <p:spPr>
              <a:xfrm>
                <a:off x="1828800" y="19812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</p:grpSp>
      <p:sp>
        <p:nvSpPr>
          <p:cNvPr id="14" name="Ovál 13"/>
          <p:cNvSpPr/>
          <p:nvPr/>
        </p:nvSpPr>
        <p:spPr>
          <a:xfrm>
            <a:off x="58674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0" name="Ovál 29"/>
          <p:cNvSpPr/>
          <p:nvPr/>
        </p:nvSpPr>
        <p:spPr>
          <a:xfrm>
            <a:off x="76962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5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2" grpId="0" animBg="1"/>
      <p:bldP spid="31" grpId="0" animBg="1"/>
      <p:bldP spid="31" grpId="1" animBg="1"/>
      <p:bldP spid="29" grpId="0" animBg="1"/>
      <p:bldP spid="29" grpId="1" animBg="1"/>
      <p:bldP spid="11" grpId="0" animBg="1"/>
      <p:bldP spid="11" grpId="1" animBg="1"/>
      <p:bldP spid="16" grpId="0" animBg="1"/>
      <p:bldP spid="14" grpId="0" animBg="1"/>
      <p:bldP spid="30" grpId="0" animBg="1"/>
      <p:bldP spid="3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ál 8"/>
          <p:cNvSpPr/>
          <p:nvPr/>
        </p:nvSpPr>
        <p:spPr>
          <a:xfrm>
            <a:off x="914400" y="1524000"/>
            <a:ext cx="7696200" cy="4495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2" name="Tlačidlo akcie: Dopredu alebo Ďalej 31">
            <a:hlinkClick r:id="" action="ppaction://hlinkshowjump?jump=nextslide" highlightClick="1"/>
          </p:cNvPr>
          <p:cNvSpPr/>
          <p:nvPr/>
        </p:nvSpPr>
        <p:spPr>
          <a:xfrm>
            <a:off x="8229600" y="1676400"/>
            <a:ext cx="762000" cy="381000"/>
          </a:xfrm>
          <a:prstGeom prst="actionButtonForwardNex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1" name="Ovál 30"/>
          <p:cNvSpPr/>
          <p:nvPr/>
        </p:nvSpPr>
        <p:spPr>
          <a:xfrm>
            <a:off x="49530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9" name="Ovál 28"/>
          <p:cNvSpPr/>
          <p:nvPr/>
        </p:nvSpPr>
        <p:spPr>
          <a:xfrm>
            <a:off x="67818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4" name="Ovál 13"/>
          <p:cNvSpPr/>
          <p:nvPr/>
        </p:nvSpPr>
        <p:spPr>
          <a:xfrm>
            <a:off x="76962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11" name="Ovál 10"/>
          <p:cNvSpPr/>
          <p:nvPr/>
        </p:nvSpPr>
        <p:spPr>
          <a:xfrm>
            <a:off x="40386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0" name="Ovál 29"/>
          <p:cNvSpPr/>
          <p:nvPr/>
        </p:nvSpPr>
        <p:spPr>
          <a:xfrm>
            <a:off x="58674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pic>
        <p:nvPicPr>
          <p:cNvPr id="36" name="Obrázok 35" descr="Obrázok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2590800"/>
            <a:ext cx="1785980" cy="2370020"/>
          </a:xfrm>
          <a:prstGeom prst="rect">
            <a:avLst/>
          </a:prstGeom>
        </p:spPr>
      </p:pic>
      <p:grpSp>
        <p:nvGrpSpPr>
          <p:cNvPr id="2" name="Skupina 26"/>
          <p:cNvGrpSpPr/>
          <p:nvPr/>
        </p:nvGrpSpPr>
        <p:grpSpPr>
          <a:xfrm>
            <a:off x="609600" y="533400"/>
            <a:ext cx="1371600" cy="1371600"/>
            <a:chOff x="1447800" y="1447800"/>
            <a:chExt cx="1371600" cy="13716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3" name="Skupina 25"/>
            <p:cNvGrpSpPr/>
            <p:nvPr/>
          </p:nvGrpSpPr>
          <p:grpSpPr>
            <a:xfrm>
              <a:off x="1447800" y="1447800"/>
              <a:ext cx="1371600" cy="1371600"/>
              <a:chOff x="1447800" y="1447800"/>
              <a:chExt cx="1371600" cy="1371600"/>
            </a:xfrm>
          </p:grpSpPr>
          <p:sp>
            <p:nvSpPr>
              <p:cNvPr id="17" name="Ovál 16"/>
              <p:cNvSpPr/>
              <p:nvPr/>
            </p:nvSpPr>
            <p:spPr>
              <a:xfrm>
                <a:off x="1447800" y="1447800"/>
                <a:ext cx="1371600" cy="1371600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grpSp>
            <p:nvGrpSpPr>
              <p:cNvPr id="4" name="Skupina 22"/>
              <p:cNvGrpSpPr/>
              <p:nvPr/>
            </p:nvGrpSpPr>
            <p:grpSpPr>
              <a:xfrm>
                <a:off x="2209800" y="1752600"/>
                <a:ext cx="304800" cy="304800"/>
                <a:chOff x="1752600" y="1828800"/>
                <a:chExt cx="304800" cy="304800"/>
              </a:xfrm>
            </p:grpSpPr>
            <p:sp>
              <p:nvSpPr>
                <p:cNvPr id="24" name="Ovál 23"/>
                <p:cNvSpPr/>
                <p:nvPr/>
              </p:nvSpPr>
              <p:spPr>
                <a:xfrm>
                  <a:off x="1752600" y="1828800"/>
                  <a:ext cx="304800" cy="304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25" name="Ovál 24"/>
                <p:cNvSpPr/>
                <p:nvPr/>
              </p:nvSpPr>
              <p:spPr>
                <a:xfrm>
                  <a:off x="1828800" y="1981200"/>
                  <a:ext cx="152400" cy="1524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  <p:sp>
            <p:nvSpPr>
              <p:cNvPr id="20" name="Ohnutý pruh 19"/>
              <p:cNvSpPr/>
              <p:nvPr/>
            </p:nvSpPr>
            <p:spPr>
              <a:xfrm rot="10526271">
                <a:off x="1845897" y="2083950"/>
                <a:ext cx="685800" cy="457200"/>
              </a:xfrm>
              <a:prstGeom prst="blockArc">
                <a:avLst>
                  <a:gd name="adj1" fmla="val 10800000"/>
                  <a:gd name="adj2" fmla="val 20653426"/>
                  <a:gd name="adj3" fmla="val 6824"/>
                </a:avLst>
              </a:prstGeom>
              <a:solidFill>
                <a:srgbClr val="FF505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" name="Skupina 21"/>
            <p:cNvGrpSpPr/>
            <p:nvPr/>
          </p:nvGrpSpPr>
          <p:grpSpPr>
            <a:xfrm>
              <a:off x="1752600" y="1828800"/>
              <a:ext cx="304800" cy="304800"/>
              <a:chOff x="1752600" y="1828800"/>
              <a:chExt cx="304800" cy="304800"/>
            </a:xfrm>
          </p:grpSpPr>
          <p:sp>
            <p:nvSpPr>
              <p:cNvPr id="18" name="Ovál 17"/>
              <p:cNvSpPr/>
              <p:nvPr/>
            </p:nvSpPr>
            <p:spPr>
              <a:xfrm>
                <a:off x="1752600" y="18288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21" name="Ovál 20"/>
              <p:cNvSpPr/>
              <p:nvPr/>
            </p:nvSpPr>
            <p:spPr>
              <a:xfrm>
                <a:off x="1828800" y="19812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</p:grpSp>
      <p:pic>
        <p:nvPicPr>
          <p:cNvPr id="40" name="Obrázok 39" descr="Obrázok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1800" y="2590800"/>
            <a:ext cx="1785980" cy="2370020"/>
          </a:xfrm>
          <a:prstGeom prst="rect">
            <a:avLst/>
          </a:prstGeom>
        </p:spPr>
      </p:pic>
      <p:pic>
        <p:nvPicPr>
          <p:cNvPr id="39" name="Obrázok 38" descr="Obrázok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1752600"/>
            <a:ext cx="1785980" cy="2370020"/>
          </a:xfrm>
          <a:prstGeom prst="rect">
            <a:avLst/>
          </a:prstGeom>
        </p:spPr>
      </p:pic>
      <p:pic>
        <p:nvPicPr>
          <p:cNvPr id="38" name="Obrázok 37" descr="Obrázok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3400" y="3225346"/>
            <a:ext cx="1785980" cy="2370020"/>
          </a:xfrm>
          <a:prstGeom prst="rect">
            <a:avLst/>
          </a:prstGeom>
        </p:spPr>
      </p:pic>
      <p:pic>
        <p:nvPicPr>
          <p:cNvPr id="37" name="Obrázok 36" descr="Obrázok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1981200"/>
            <a:ext cx="1785980" cy="2370020"/>
          </a:xfrm>
          <a:prstGeom prst="rect">
            <a:avLst/>
          </a:prstGeom>
        </p:spPr>
      </p:pic>
      <p:sp>
        <p:nvSpPr>
          <p:cNvPr id="16" name="Ovál 15"/>
          <p:cNvSpPr/>
          <p:nvPr/>
        </p:nvSpPr>
        <p:spPr>
          <a:xfrm>
            <a:off x="2209800" y="990600"/>
            <a:ext cx="1447800" cy="14478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6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sk-SK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5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2" grpId="0" animBg="1"/>
      <p:bldP spid="31" grpId="0" animBg="1"/>
      <p:bldP spid="31" grpId="1" animBg="1"/>
      <p:bldP spid="29" grpId="0" animBg="1"/>
      <p:bldP spid="29" grpId="1" animBg="1"/>
      <p:bldP spid="14" grpId="0" animBg="1"/>
      <p:bldP spid="11" grpId="0" animBg="1"/>
      <p:bldP spid="11" grpId="1" animBg="1"/>
      <p:bldP spid="30" grpId="0" animBg="1"/>
      <p:bldP spid="30" grpId="1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ál 10"/>
          <p:cNvSpPr/>
          <p:nvPr/>
        </p:nvSpPr>
        <p:spPr>
          <a:xfrm>
            <a:off x="76962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9" name="Ovál 8"/>
          <p:cNvSpPr/>
          <p:nvPr/>
        </p:nvSpPr>
        <p:spPr>
          <a:xfrm>
            <a:off x="914400" y="1524000"/>
            <a:ext cx="7696200" cy="4495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2" name="Tlačidlo akcie: Dopredu alebo Ďalej 31">
            <a:hlinkClick r:id="" action="ppaction://hlinkshowjump?jump=nextslide" highlightClick="1"/>
          </p:cNvPr>
          <p:cNvSpPr/>
          <p:nvPr/>
        </p:nvSpPr>
        <p:spPr>
          <a:xfrm>
            <a:off x="8229600" y="1676400"/>
            <a:ext cx="762000" cy="381000"/>
          </a:xfrm>
          <a:prstGeom prst="actionButtonForwardNex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1" name="Ovál 30"/>
          <p:cNvSpPr/>
          <p:nvPr/>
        </p:nvSpPr>
        <p:spPr>
          <a:xfrm>
            <a:off x="49530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9" name="Ovál 28"/>
          <p:cNvSpPr/>
          <p:nvPr/>
        </p:nvSpPr>
        <p:spPr>
          <a:xfrm>
            <a:off x="67818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4" name="Ovál 13"/>
          <p:cNvSpPr/>
          <p:nvPr/>
        </p:nvSpPr>
        <p:spPr>
          <a:xfrm>
            <a:off x="40386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0" name="Ovál 29"/>
          <p:cNvSpPr/>
          <p:nvPr/>
        </p:nvSpPr>
        <p:spPr>
          <a:xfrm>
            <a:off x="58674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grpSp>
        <p:nvGrpSpPr>
          <p:cNvPr id="2" name="Skupina 26"/>
          <p:cNvGrpSpPr/>
          <p:nvPr/>
        </p:nvGrpSpPr>
        <p:grpSpPr>
          <a:xfrm>
            <a:off x="1447800" y="457200"/>
            <a:ext cx="1371600" cy="1371600"/>
            <a:chOff x="1447800" y="1447800"/>
            <a:chExt cx="1371600" cy="13716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3" name="Skupina 25"/>
            <p:cNvGrpSpPr/>
            <p:nvPr/>
          </p:nvGrpSpPr>
          <p:grpSpPr>
            <a:xfrm>
              <a:off x="1447800" y="1447800"/>
              <a:ext cx="1371600" cy="1371600"/>
              <a:chOff x="1447800" y="1447800"/>
              <a:chExt cx="1371600" cy="1371600"/>
            </a:xfrm>
          </p:grpSpPr>
          <p:sp>
            <p:nvSpPr>
              <p:cNvPr id="17" name="Ovál 16"/>
              <p:cNvSpPr/>
              <p:nvPr/>
            </p:nvSpPr>
            <p:spPr>
              <a:xfrm>
                <a:off x="1447800" y="1447800"/>
                <a:ext cx="1371600" cy="1371600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grpSp>
            <p:nvGrpSpPr>
              <p:cNvPr id="4" name="Skupina 22"/>
              <p:cNvGrpSpPr/>
              <p:nvPr/>
            </p:nvGrpSpPr>
            <p:grpSpPr>
              <a:xfrm>
                <a:off x="2209800" y="1752600"/>
                <a:ext cx="304800" cy="304800"/>
                <a:chOff x="1752600" y="1828800"/>
                <a:chExt cx="304800" cy="304800"/>
              </a:xfrm>
            </p:grpSpPr>
            <p:sp>
              <p:nvSpPr>
                <p:cNvPr id="24" name="Ovál 23"/>
                <p:cNvSpPr/>
                <p:nvPr/>
              </p:nvSpPr>
              <p:spPr>
                <a:xfrm>
                  <a:off x="1752600" y="1828800"/>
                  <a:ext cx="304800" cy="304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25" name="Ovál 24"/>
                <p:cNvSpPr/>
                <p:nvPr/>
              </p:nvSpPr>
              <p:spPr>
                <a:xfrm>
                  <a:off x="1828800" y="1981200"/>
                  <a:ext cx="152400" cy="1524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  <p:sp>
            <p:nvSpPr>
              <p:cNvPr id="20" name="Ohnutý pruh 19"/>
              <p:cNvSpPr/>
              <p:nvPr/>
            </p:nvSpPr>
            <p:spPr>
              <a:xfrm rot="10526271">
                <a:off x="1845897" y="2083950"/>
                <a:ext cx="685800" cy="457200"/>
              </a:xfrm>
              <a:prstGeom prst="blockArc">
                <a:avLst>
                  <a:gd name="adj1" fmla="val 10800000"/>
                  <a:gd name="adj2" fmla="val 20653426"/>
                  <a:gd name="adj3" fmla="val 6824"/>
                </a:avLst>
              </a:prstGeom>
              <a:solidFill>
                <a:srgbClr val="FF505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" name="Skupina 21"/>
            <p:cNvGrpSpPr/>
            <p:nvPr/>
          </p:nvGrpSpPr>
          <p:grpSpPr>
            <a:xfrm>
              <a:off x="1752600" y="1828800"/>
              <a:ext cx="304800" cy="304800"/>
              <a:chOff x="1752600" y="1828800"/>
              <a:chExt cx="304800" cy="304800"/>
            </a:xfrm>
          </p:grpSpPr>
          <p:sp>
            <p:nvSpPr>
              <p:cNvPr id="18" name="Ovál 17"/>
              <p:cNvSpPr/>
              <p:nvPr/>
            </p:nvSpPr>
            <p:spPr>
              <a:xfrm>
                <a:off x="1752600" y="18288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21" name="Ovál 20"/>
              <p:cNvSpPr/>
              <p:nvPr/>
            </p:nvSpPr>
            <p:spPr>
              <a:xfrm>
                <a:off x="1828800" y="19812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</p:grpSp>
      <p:pic>
        <p:nvPicPr>
          <p:cNvPr id="26" name="Picture 2" descr="Výsledok vyhľadávania obrázkov pre dopyt fruits free picture clipart download"/>
          <p:cNvPicPr>
            <a:picLocks noChangeAspect="1" noChangeArrowheads="1"/>
          </p:cNvPicPr>
          <p:nvPr/>
        </p:nvPicPr>
        <p:blipFill>
          <a:blip r:embed="rId3" cstate="print"/>
          <a:srcRect r="53488" b="52416"/>
          <a:stretch>
            <a:fillRect/>
          </a:stretch>
        </p:blipFill>
        <p:spPr bwMode="auto">
          <a:xfrm flipH="1">
            <a:off x="4191000" y="1752600"/>
            <a:ext cx="2207172" cy="320040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6" name="Ovál 15"/>
          <p:cNvSpPr/>
          <p:nvPr/>
        </p:nvSpPr>
        <p:spPr>
          <a:xfrm>
            <a:off x="3048000" y="1371600"/>
            <a:ext cx="1447800" cy="14478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6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k-SK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5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32" grpId="0" animBg="1"/>
      <p:bldP spid="31" grpId="0" animBg="1"/>
      <p:bldP spid="31" grpId="1" animBg="1"/>
      <p:bldP spid="29" grpId="0" animBg="1"/>
      <p:bldP spid="29" grpId="1" animBg="1"/>
      <p:bldP spid="14" grpId="0" animBg="1"/>
      <p:bldP spid="30" grpId="0" animBg="1"/>
      <p:bldP spid="30" grpId="1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ál 8"/>
          <p:cNvSpPr/>
          <p:nvPr/>
        </p:nvSpPr>
        <p:spPr>
          <a:xfrm>
            <a:off x="914400" y="1524000"/>
            <a:ext cx="7696200" cy="4495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2" name="Skupina 26"/>
          <p:cNvGrpSpPr/>
          <p:nvPr/>
        </p:nvGrpSpPr>
        <p:grpSpPr>
          <a:xfrm>
            <a:off x="3657600" y="762000"/>
            <a:ext cx="1371600" cy="1371600"/>
            <a:chOff x="1447800" y="1447800"/>
            <a:chExt cx="1371600" cy="13716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3" name="Skupina 25"/>
            <p:cNvGrpSpPr/>
            <p:nvPr/>
          </p:nvGrpSpPr>
          <p:grpSpPr>
            <a:xfrm>
              <a:off x="1447800" y="1447800"/>
              <a:ext cx="1371600" cy="1371600"/>
              <a:chOff x="1447800" y="1447800"/>
              <a:chExt cx="1371600" cy="1371600"/>
            </a:xfrm>
          </p:grpSpPr>
          <p:sp>
            <p:nvSpPr>
              <p:cNvPr id="17" name="Ovál 16"/>
              <p:cNvSpPr/>
              <p:nvPr/>
            </p:nvSpPr>
            <p:spPr>
              <a:xfrm>
                <a:off x="1447800" y="1447800"/>
                <a:ext cx="1371600" cy="1371600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grpSp>
            <p:nvGrpSpPr>
              <p:cNvPr id="4" name="Skupina 22"/>
              <p:cNvGrpSpPr/>
              <p:nvPr/>
            </p:nvGrpSpPr>
            <p:grpSpPr>
              <a:xfrm>
                <a:off x="2209800" y="1752600"/>
                <a:ext cx="304800" cy="304800"/>
                <a:chOff x="1752600" y="1828800"/>
                <a:chExt cx="304800" cy="304800"/>
              </a:xfrm>
            </p:grpSpPr>
            <p:sp>
              <p:nvSpPr>
                <p:cNvPr id="24" name="Ovál 23"/>
                <p:cNvSpPr/>
                <p:nvPr/>
              </p:nvSpPr>
              <p:spPr>
                <a:xfrm>
                  <a:off x="1752600" y="1828800"/>
                  <a:ext cx="304800" cy="304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25" name="Ovál 24"/>
                <p:cNvSpPr/>
                <p:nvPr/>
              </p:nvSpPr>
              <p:spPr>
                <a:xfrm>
                  <a:off x="1828800" y="1981200"/>
                  <a:ext cx="152400" cy="1524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  <p:sp>
            <p:nvSpPr>
              <p:cNvPr id="20" name="Ohnutý pruh 19"/>
              <p:cNvSpPr/>
              <p:nvPr/>
            </p:nvSpPr>
            <p:spPr>
              <a:xfrm rot="10526271">
                <a:off x="1845897" y="2083950"/>
                <a:ext cx="685800" cy="457200"/>
              </a:xfrm>
              <a:prstGeom prst="blockArc">
                <a:avLst>
                  <a:gd name="adj1" fmla="val 10800000"/>
                  <a:gd name="adj2" fmla="val 20653426"/>
                  <a:gd name="adj3" fmla="val 6824"/>
                </a:avLst>
              </a:prstGeom>
              <a:solidFill>
                <a:srgbClr val="FF505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" name="Skupina 21"/>
            <p:cNvGrpSpPr/>
            <p:nvPr/>
          </p:nvGrpSpPr>
          <p:grpSpPr>
            <a:xfrm>
              <a:off x="1752600" y="1828800"/>
              <a:ext cx="304800" cy="304800"/>
              <a:chOff x="1752600" y="1828800"/>
              <a:chExt cx="304800" cy="304800"/>
            </a:xfrm>
          </p:grpSpPr>
          <p:sp>
            <p:nvSpPr>
              <p:cNvPr id="18" name="Ovál 17"/>
              <p:cNvSpPr/>
              <p:nvPr/>
            </p:nvSpPr>
            <p:spPr>
              <a:xfrm>
                <a:off x="1752600" y="18288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21" name="Ovál 20"/>
              <p:cNvSpPr/>
              <p:nvPr/>
            </p:nvSpPr>
            <p:spPr>
              <a:xfrm>
                <a:off x="1828800" y="19812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</p:grpSp>
      <p:sp>
        <p:nvSpPr>
          <p:cNvPr id="32" name="Tlačidlo akcie: Dopredu alebo Ďalej 31">
            <a:hlinkClick r:id="" action="ppaction://hlinkshowjump?jump=nextslide" highlightClick="1"/>
          </p:cNvPr>
          <p:cNvSpPr/>
          <p:nvPr/>
        </p:nvSpPr>
        <p:spPr>
          <a:xfrm>
            <a:off x="8229600" y="1676400"/>
            <a:ext cx="762000" cy="381000"/>
          </a:xfrm>
          <a:prstGeom prst="actionButtonForwardNex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Ovál 28"/>
          <p:cNvSpPr/>
          <p:nvPr/>
        </p:nvSpPr>
        <p:spPr>
          <a:xfrm>
            <a:off x="67818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4" name="Ovál 13"/>
          <p:cNvSpPr/>
          <p:nvPr/>
        </p:nvSpPr>
        <p:spPr>
          <a:xfrm>
            <a:off x="49530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1" name="Ovál 10"/>
          <p:cNvSpPr/>
          <p:nvPr/>
        </p:nvSpPr>
        <p:spPr>
          <a:xfrm>
            <a:off x="40386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0" name="Ovál 29"/>
          <p:cNvSpPr/>
          <p:nvPr/>
        </p:nvSpPr>
        <p:spPr>
          <a:xfrm>
            <a:off x="58674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1" name="Ovál 30"/>
          <p:cNvSpPr/>
          <p:nvPr/>
        </p:nvSpPr>
        <p:spPr>
          <a:xfrm>
            <a:off x="7696200" y="55626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  <p:pic>
        <p:nvPicPr>
          <p:cNvPr id="27" name="Obrázok 26" descr="Obrázok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87746" y="1920364"/>
            <a:ext cx="2968507" cy="3017271"/>
          </a:xfrm>
          <a:prstGeom prst="rect">
            <a:avLst/>
          </a:prstGeom>
        </p:spPr>
      </p:pic>
      <p:sp>
        <p:nvSpPr>
          <p:cNvPr id="16" name="Ovál 15"/>
          <p:cNvSpPr/>
          <p:nvPr/>
        </p:nvSpPr>
        <p:spPr>
          <a:xfrm>
            <a:off x="5791200" y="1447800"/>
            <a:ext cx="1447800" cy="14478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6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sk-SK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5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2" grpId="0" animBg="1"/>
      <p:bldP spid="29" grpId="0" animBg="1"/>
      <p:bldP spid="29" grpId="1" animBg="1"/>
      <p:bldP spid="14" grpId="0" animBg="1"/>
      <p:bldP spid="11" grpId="0" animBg="1"/>
      <p:bldP spid="11" grpId="1" animBg="1"/>
      <p:bldP spid="30" grpId="0" animBg="1"/>
      <p:bldP spid="30" grpId="1" animBg="1"/>
      <p:bldP spid="31" grpId="0" animBg="1"/>
      <p:bldP spid="31" grpId="1" animBg="1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jetok">
  <a:themeElements>
    <a:clrScheme name="Majetok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ajetok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ajetok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146</TotalTime>
  <Words>166</Words>
  <Application>Microsoft Office PowerPoint</Application>
  <PresentationFormat>Prezentácia na obrazovke (4:3)</PresentationFormat>
  <Paragraphs>83</Paragraphs>
  <Slides>14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9" baseType="lpstr">
      <vt:lpstr>Arial</vt:lpstr>
      <vt:lpstr>Franklin Gothic Book</vt:lpstr>
      <vt:lpstr>Perpetua</vt:lpstr>
      <vt:lpstr>Wingdings 2</vt:lpstr>
      <vt:lpstr>Majetok</vt:lpstr>
      <vt:lpstr>Priraď správne číslo</vt:lpstr>
      <vt:lpstr>OPAKOVANIE</vt:lpstr>
      <vt:lpstr>Pripravili sme pre vás cvičenie,  v ktorom budete priraďovať k obrázku správne číslo.  Spočítajte ovocie, kliknite na kruh so správnym číslom.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Verím, že sa Vám darilo.</vt:lpstr>
      <vt:lpstr>Obrázky: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Lydka</dc:creator>
  <cp:lastModifiedBy>Mária Demková</cp:lastModifiedBy>
  <cp:revision>19</cp:revision>
  <dcterms:created xsi:type="dcterms:W3CDTF">2019-07-31T08:45:56Z</dcterms:created>
  <dcterms:modified xsi:type="dcterms:W3CDTF">2020-03-16T09:56:10Z</dcterms:modified>
</cp:coreProperties>
</file>