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2953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0648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6068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63076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0999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2396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2883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0663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1870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8321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4530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690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7612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0564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6126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564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7656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E7A2D0-6962-4A07-8D9E-D340F4319CB1}" type="datetimeFigureOut">
              <a:rPr lang="sk-SK" smtClean="0"/>
              <a:pPr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80EE195-2F67-460A-B337-3E2F7AEF49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08074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954" y="1367118"/>
            <a:ext cx="9034337" cy="2519082"/>
          </a:xfrm>
        </p:spPr>
        <p:txBody>
          <a:bodyPr>
            <a:normAutofit/>
          </a:bodyPr>
          <a:lstStyle/>
          <a:p>
            <a:r>
              <a:rPr lang="sk-SK" dirty="0" smtClean="0">
                <a:effectLst/>
              </a:rPr>
              <a:t>Projekt </a:t>
            </a:r>
            <a:r>
              <a:rPr lang="sk-SK" dirty="0">
                <a:effectLst/>
              </a:rPr>
              <a:t>z dreva a prírodných materiálov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96810" y="4262717"/>
            <a:ext cx="2390682" cy="298525"/>
          </a:xfrm>
        </p:spPr>
        <p:txBody>
          <a:bodyPr>
            <a:noAutofit/>
          </a:bodyPr>
          <a:lstStyle/>
          <a:p>
            <a:r>
              <a:rPr lang="sk-SK" sz="2000" dirty="0" smtClean="0"/>
              <a:t>Sofia </a:t>
            </a:r>
            <a:r>
              <a:rPr lang="sk-SK" sz="2000" dirty="0" err="1" smtClean="0"/>
              <a:t>Barteková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186106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" t="6716" r="27540" b="901"/>
          <a:stretch/>
        </p:blipFill>
        <p:spPr>
          <a:xfrm>
            <a:off x="1709954" y="914587"/>
            <a:ext cx="8402746" cy="56852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3356386" y="329812"/>
            <a:ext cx="510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Nákres záhradného baru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3275294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65782">
            <a:off x="6896483" y="2639657"/>
            <a:ext cx="3193919" cy="1255954"/>
          </a:xfrm>
        </p:spPr>
        <p:txBody>
          <a:bodyPr>
            <a:normAutofit/>
          </a:bodyPr>
          <a:lstStyle/>
          <a:p>
            <a:r>
              <a:rPr lang="sk-SK" sz="4400" dirty="0" smtClean="0"/>
              <a:t>pomôcky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62177" y="2118358"/>
            <a:ext cx="9905998" cy="3124201"/>
          </a:xfrm>
        </p:spPr>
        <p:txBody>
          <a:bodyPr>
            <a:normAutofit fontScale="25000" lnSpcReduction="20000"/>
          </a:bodyPr>
          <a:lstStyle/>
          <a:p>
            <a:r>
              <a:rPr lang="sk-SK" sz="8000" dirty="0" smtClean="0"/>
              <a:t>Ručná pílka</a:t>
            </a:r>
          </a:p>
          <a:p>
            <a:r>
              <a:rPr lang="sk-SK" sz="8000" dirty="0" smtClean="0"/>
              <a:t>Priamočiara elektrická pílka</a:t>
            </a:r>
          </a:p>
          <a:p>
            <a:r>
              <a:rPr lang="sk-SK" sz="8000" dirty="0" smtClean="0"/>
              <a:t>Vŕtačka do dreva a betónu</a:t>
            </a:r>
          </a:p>
          <a:p>
            <a:r>
              <a:rPr lang="sk-SK" sz="8000" dirty="0" smtClean="0"/>
              <a:t>Okružná elektrická píla</a:t>
            </a:r>
          </a:p>
          <a:p>
            <a:r>
              <a:rPr lang="sk-SK" sz="8000" dirty="0" smtClean="0"/>
              <a:t>Uhlová brúska</a:t>
            </a:r>
          </a:p>
          <a:p>
            <a:r>
              <a:rPr lang="sk-SK" sz="8000" dirty="0" smtClean="0"/>
              <a:t>Držiak brúsneho papiera</a:t>
            </a:r>
          </a:p>
          <a:p>
            <a:r>
              <a:rPr lang="sk-SK" sz="8000" dirty="0" smtClean="0"/>
              <a:t>Brúsny papier</a:t>
            </a:r>
          </a:p>
          <a:p>
            <a:r>
              <a:rPr lang="sk-SK" sz="8000" dirty="0" smtClean="0"/>
              <a:t>Ceruzka</a:t>
            </a:r>
          </a:p>
          <a:p>
            <a:r>
              <a:rPr lang="sk-SK" sz="8000" dirty="0" smtClean="0"/>
              <a:t>Vodováha</a:t>
            </a:r>
          </a:p>
          <a:p>
            <a:r>
              <a:rPr lang="sk-SK" sz="8000" dirty="0" smtClean="0"/>
              <a:t>Zvinovací meter</a:t>
            </a:r>
          </a:p>
          <a:p>
            <a:r>
              <a:rPr lang="sk-SK" sz="8000" dirty="0" smtClean="0"/>
              <a:t>Kovové konzoly</a:t>
            </a:r>
          </a:p>
          <a:p>
            <a:r>
              <a:rPr lang="sk-SK" sz="8000" dirty="0" smtClean="0"/>
              <a:t>Skrutky do dreva</a:t>
            </a:r>
          </a:p>
          <a:p>
            <a:r>
              <a:rPr lang="sk-SK" sz="8000" dirty="0" smtClean="0"/>
              <a:t>Metrické skrutky na spájanie</a:t>
            </a:r>
          </a:p>
          <a:p>
            <a:r>
              <a:rPr lang="sk-SK" sz="8000" dirty="0" smtClean="0"/>
              <a:t>Vrták do betónu</a:t>
            </a:r>
          </a:p>
          <a:p>
            <a:r>
              <a:rPr lang="sk-SK" sz="8000" dirty="0" smtClean="0"/>
              <a:t>Vrták do dreva</a:t>
            </a:r>
          </a:p>
          <a:p>
            <a:r>
              <a:rPr lang="sk-SK" sz="8000" dirty="0" smtClean="0"/>
              <a:t>Lak</a:t>
            </a:r>
          </a:p>
          <a:p>
            <a:r>
              <a:rPr lang="sk-SK" sz="8000" dirty="0" smtClean="0"/>
              <a:t>Riedidlo</a:t>
            </a:r>
          </a:p>
          <a:p>
            <a:r>
              <a:rPr lang="sk-SK" sz="8000" dirty="0" smtClean="0"/>
              <a:t>štetec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6282466" y="279699"/>
            <a:ext cx="486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AKUMULÁTOROVÝ SKRUTKOVAČ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Nástavce na skrutky PZ2/PZ3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146016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7104" y="-268941"/>
            <a:ext cx="6625611" cy="852543"/>
          </a:xfrm>
        </p:spPr>
        <p:txBody>
          <a:bodyPr>
            <a:noAutofit/>
          </a:bodyPr>
          <a:lstStyle/>
          <a:p>
            <a:r>
              <a:rPr lang="sk-SK" sz="3600" dirty="0" err="1" smtClean="0"/>
              <a:t>pRacovný</a:t>
            </a:r>
            <a:r>
              <a:rPr lang="sk-SK" sz="3600" dirty="0" smtClean="0"/>
              <a:t> postup</a:t>
            </a:r>
            <a:endParaRPr lang="sk-SK" sz="36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07924" y="1046180"/>
            <a:ext cx="9777601" cy="522552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Zabezpečenie stavebného a spotrebného materiálu : drevené dosky, drevená paleta, </a:t>
            </a:r>
            <a:r>
              <a:rPr lang="sk-SK" sz="1600" dirty="0" err="1" smtClean="0"/>
              <a:t>krutky</a:t>
            </a:r>
            <a:r>
              <a:rPr lang="sk-SK" sz="1600" dirty="0" smtClean="0"/>
              <a:t>, náradie na   opracovanie dreva, brúsny papier, lak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Dosky sa jedna po druhej rezali na </a:t>
            </a:r>
            <a:r>
              <a:rPr lang="sk-SK" sz="1600" dirty="0" err="1" smtClean="0"/>
              <a:t>danný</a:t>
            </a:r>
            <a:r>
              <a:rPr lang="sk-SK" sz="1600" dirty="0" smtClean="0"/>
              <a:t> rozmer, brúsili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Po brúsení sa na doskách </a:t>
            </a:r>
            <a:r>
              <a:rPr lang="sk-SK" sz="1600" dirty="0" err="1" smtClean="0"/>
              <a:t>zaoblovaly</a:t>
            </a:r>
            <a:r>
              <a:rPr lang="sk-SK" sz="1600" dirty="0" smtClean="0"/>
              <a:t> hrany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Všetky obrúsené dosky + paleta sa následne začali lakovať z jednej strany, ktorá schla 24 hodín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Na druhý deň da lakovali ostatné nenalakované časti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Pripravené spracované drevo sa môže začať montovať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Paleta tvorí základ barového pultu, ktorú osádzame ako prvú, uchytávame ju medzi dva drevené stĺpy prístrešku kovovými konzolami a skrutkami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Na paletu (pult) uchytávame vrchnú dosku</a:t>
            </a:r>
            <a:r>
              <a:rPr lang="sk-SK" sz="1600" smtClean="0"/>
              <a:t>, ktorá tvorí </a:t>
            </a:r>
            <a:r>
              <a:rPr lang="sk-SK" sz="1600" dirty="0" smtClean="0"/>
              <a:t>vrch pultu kovovými konzolami a skrutkami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Betónový plot bude využitý na stavbu drevenej steny, ktorá je súčasťou barového pultu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Na plot uchytíme 3 zvislé hranoly skrutkami, ktoré nám poslúžia ako konzoly na uchytenie zadnej steny z dosiek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Dosky zadnej steny sa uchytia na hranoly z čoho vznikne zadná stena baru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Nad barový pult namontujeme ďalšiu dosku, ktorá poslúži ako polica na poháre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Po dotiahnutí všetkých estetických úprav, nalepenie zrkadiel, zapojenie elektriky,  zapojenie svetiel je záhradný bar pripravený na  narodeninové a záhradné párty pre deti a dospelých</a:t>
            </a:r>
          </a:p>
        </p:txBody>
      </p:sp>
    </p:spTree>
    <p:extLst>
      <p:ext uri="{BB962C8B-B14F-4D97-AF65-F5344CB8AC3E}">
        <p14:creationId xmlns:p14="http://schemas.microsoft.com/office/powerpoint/2010/main" xmlns="" val="2432389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0743" cy="385354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404" y="0"/>
            <a:ext cx="5689596" cy="320039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18" y="3465739"/>
            <a:ext cx="6030686" cy="3392261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6502404" y="3853543"/>
            <a:ext cx="5601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b</a:t>
            </a:r>
            <a:r>
              <a:rPr lang="sk-SK" sz="3200" dirty="0" smtClean="0"/>
              <a:t>rúsenie a lakovanie dosiek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109696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571" y="0"/>
            <a:ext cx="5225143" cy="293914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5771" y="3429000"/>
            <a:ext cx="5573486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08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06" y="3001384"/>
            <a:ext cx="5988311" cy="336842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460" y="172122"/>
            <a:ext cx="6298547" cy="392021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33487" y="946673"/>
            <a:ext cx="4711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Pripevnenie barového pultu na stĺpy kovovými konzolami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2500444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424057" cy="417603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114" y="3208564"/>
            <a:ext cx="6487886" cy="364943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863174" y="4432150"/>
            <a:ext cx="3343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Pripevňovanie dosiek na betónovú stenu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xmlns="" val="3453531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311" y="0"/>
            <a:ext cx="9686665" cy="544874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453665" y="5448749"/>
            <a:ext cx="387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Hotový bar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xmlns="" val="3134625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ieťk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eť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TM03457485[[fn=Sieťka]]</Template>
  <TotalTime>449</TotalTime>
  <Words>278</Words>
  <Application>Microsoft Office PowerPoint</Application>
  <PresentationFormat>Vlastná</PresentationFormat>
  <Paragraphs>43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Sieťka</vt:lpstr>
      <vt:lpstr>Projekt z dreva a prírodných materiálov</vt:lpstr>
      <vt:lpstr>Snímka 2</vt:lpstr>
      <vt:lpstr>pomôcky</vt:lpstr>
      <vt:lpstr>pRacovný postup</vt:lpstr>
      <vt:lpstr>Snímka 5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Sofia</dc:creator>
  <cp:lastModifiedBy>Používateľ systému Windows</cp:lastModifiedBy>
  <cp:revision>17</cp:revision>
  <dcterms:created xsi:type="dcterms:W3CDTF">2020-04-29T15:47:39Z</dcterms:created>
  <dcterms:modified xsi:type="dcterms:W3CDTF">2020-05-13T14:37:25Z</dcterms:modified>
</cp:coreProperties>
</file>