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</p:sldIdLst>
  <p:sldSz cx="6858000" cy="9144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034" y="-1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98F5-872A-4B72-9D56-CDA66A947093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9AC4-D6B5-41A8-8F34-93CE99CED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26096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98F5-872A-4B72-9D56-CDA66A947093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9AC4-D6B5-41A8-8F34-93CE99CED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581709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98F5-872A-4B72-9D56-CDA66A947093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9AC4-D6B5-41A8-8F34-93CE99CED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5371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98F5-872A-4B72-9D56-CDA66A947093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9AC4-D6B5-41A8-8F34-93CE99CED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2358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98F5-872A-4B72-9D56-CDA66A947093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9AC4-D6B5-41A8-8F34-93CE99CED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39880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98F5-872A-4B72-9D56-CDA66A947093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9AC4-D6B5-41A8-8F34-93CE99CED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88614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98F5-872A-4B72-9D56-CDA66A947093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9AC4-D6B5-41A8-8F34-93CE99CED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373152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98F5-872A-4B72-9D56-CDA66A947093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9AC4-D6B5-41A8-8F34-93CE99CED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61206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98F5-872A-4B72-9D56-CDA66A947093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9AC4-D6B5-41A8-8F34-93CE99CED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018643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98F5-872A-4B72-9D56-CDA66A947093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9AC4-D6B5-41A8-8F34-93CE99CED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177261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98F5-872A-4B72-9D56-CDA66A947093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9AC4-D6B5-41A8-8F34-93CE99CED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980520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698F5-872A-4B72-9D56-CDA66A947093}" type="datetimeFigureOut">
              <a:rPr lang="pl-PL" smtClean="0"/>
              <a:t>2020-04-21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99AC4-D6B5-41A8-8F34-93CE99CEDF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457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chroń Ziemię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05264" y="323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0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283" numSld="2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136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978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740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2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436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921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855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104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4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754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6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298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174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195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360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58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202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55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623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922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8" y="0"/>
            <a:ext cx="6872748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075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788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812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915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389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659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519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079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943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04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Pokaz na ekranie (4:3)</PresentationFormat>
  <Paragraphs>0</Paragraphs>
  <Slides>30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Sobczak-Ren</dc:creator>
  <cp:lastModifiedBy>Ania Sobczak-Ren</cp:lastModifiedBy>
  <cp:revision>21</cp:revision>
  <dcterms:created xsi:type="dcterms:W3CDTF">2020-04-21T10:23:20Z</dcterms:created>
  <dcterms:modified xsi:type="dcterms:W3CDTF">2020-04-21T11:04:01Z</dcterms:modified>
</cp:coreProperties>
</file>